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pieChart>
        <c:varyColors val="1"/>
        <c:ser>
          <c:idx val="0"/>
          <c:order val="0"/>
          <c:tx>
            <c:strRef>
              <c:f>Sheet1!$B$1</c:f>
              <c:strCache>
                <c:ptCount val="1"/>
                <c:pt idx="0">
                  <c:v>Column1</c:v>
                </c:pt>
              </c:strCache>
            </c:strRef>
          </c:tx>
          <c:dPt>
            <c:idx val="0"/>
            <c:bubble3D val="0"/>
            <c:explosion val="15"/>
          </c:dPt>
          <c:dLbls>
            <c:dLbl>
              <c:idx val="0"/>
              <c:layout>
                <c:manualLayout>
                  <c:x val="-0.18192743268202585"/>
                  <c:y val="-0.2284813198870605"/>
                </c:manualLayout>
              </c:layout>
              <c:spPr/>
              <c:txPr>
                <a:bodyPr/>
                <a:lstStyle/>
                <a:p>
                  <a:pPr>
                    <a:defRPr b="1"/>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0.12309589773500534"/>
                  <c:y val="0.19992982708873228"/>
                </c:manualLayout>
              </c:layout>
              <c:spPr/>
              <c:txPr>
                <a:bodyPr/>
                <a:lstStyle/>
                <a:p>
                  <a:pPr>
                    <a:defRPr b="1"/>
                  </a:pPr>
                  <a:endParaRPr lang="en-US"/>
                </a:p>
              </c:txPr>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2"/>
                <c:pt idx="0">
                  <c:v>People Knowledge</c:v>
                </c:pt>
                <c:pt idx="1">
                  <c:v>Product Knowledge</c:v>
                </c:pt>
              </c:strCache>
            </c:strRef>
          </c:cat>
          <c:val>
            <c:numRef>
              <c:f>Sheet1!$B$2:$B$5</c:f>
              <c:numCache>
                <c:formatCode>0%</c:formatCode>
                <c:ptCount val="4"/>
                <c:pt idx="0">
                  <c:v>0.87</c:v>
                </c:pt>
                <c:pt idx="1">
                  <c:v>0.13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58469-2404-4414-AA7E-DF8DB1AB5313}"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US"/>
        </a:p>
      </dgm:t>
    </dgm:pt>
    <dgm:pt modelId="{8AB2FF4E-7DE9-4108-9497-FB9A81652BFF}">
      <dgm:prSet phldrT="[Text]"/>
      <dgm:spPr/>
      <dgm:t>
        <a:bodyPr/>
        <a:lstStyle/>
        <a:p>
          <a:r>
            <a:rPr lang="en-US" dirty="0" smtClean="0"/>
            <a:t>Success</a:t>
          </a:r>
          <a:endParaRPr lang="en-US" dirty="0"/>
        </a:p>
      </dgm:t>
    </dgm:pt>
    <dgm:pt modelId="{1CA433F4-33CB-4DA1-9407-9A7F550E4285}" type="parTrans" cxnId="{9A4C4C61-B876-49EC-8622-03F33037E6F4}">
      <dgm:prSet/>
      <dgm:spPr/>
      <dgm:t>
        <a:bodyPr/>
        <a:lstStyle/>
        <a:p>
          <a:endParaRPr lang="en-US"/>
        </a:p>
      </dgm:t>
    </dgm:pt>
    <dgm:pt modelId="{6007B36A-8C3D-4017-8589-C67254943E6F}" type="sibTrans" cxnId="{9A4C4C61-B876-49EC-8622-03F33037E6F4}">
      <dgm:prSet/>
      <dgm:spPr/>
      <dgm:t>
        <a:bodyPr/>
        <a:lstStyle/>
        <a:p>
          <a:endParaRPr lang="en-US"/>
        </a:p>
      </dgm:t>
    </dgm:pt>
    <dgm:pt modelId="{D1BBF61D-57D4-4776-9EF9-B387E2B1B856}">
      <dgm:prSet phldrT="[Text]"/>
      <dgm:spPr/>
      <dgm:t>
        <a:bodyPr/>
        <a:lstStyle/>
        <a:p>
          <a:r>
            <a:rPr lang="en-US" dirty="0" smtClean="0"/>
            <a:t>Knowing</a:t>
          </a:r>
          <a:endParaRPr lang="en-US" dirty="0"/>
        </a:p>
      </dgm:t>
    </dgm:pt>
    <dgm:pt modelId="{E23F972D-A20A-495B-8465-5C115DC03CA8}" type="parTrans" cxnId="{A60F4BD4-6A22-4F2A-90EB-79A5134762E7}">
      <dgm:prSet/>
      <dgm:spPr/>
      <dgm:t>
        <a:bodyPr/>
        <a:lstStyle/>
        <a:p>
          <a:endParaRPr lang="en-US"/>
        </a:p>
      </dgm:t>
    </dgm:pt>
    <dgm:pt modelId="{67B12BE2-E6E2-40A0-83A2-4C4932809637}" type="sibTrans" cxnId="{A60F4BD4-6A22-4F2A-90EB-79A5134762E7}">
      <dgm:prSet/>
      <dgm:spPr/>
      <dgm:t>
        <a:bodyPr/>
        <a:lstStyle/>
        <a:p>
          <a:endParaRPr lang="en-US"/>
        </a:p>
      </dgm:t>
    </dgm:pt>
    <dgm:pt modelId="{ECA4CC18-4173-40F6-82AA-9ADC316C8DD5}">
      <dgm:prSet phldrT="[Text]"/>
      <dgm:spPr/>
      <dgm:t>
        <a:bodyPr/>
        <a:lstStyle/>
        <a:p>
          <a:r>
            <a:rPr lang="en-US" dirty="0" smtClean="0"/>
            <a:t>Growing</a:t>
          </a:r>
          <a:endParaRPr lang="en-US" dirty="0"/>
        </a:p>
      </dgm:t>
    </dgm:pt>
    <dgm:pt modelId="{8D8D20DC-8818-4C38-984C-AE694A332459}" type="parTrans" cxnId="{E2C1B3D2-1E30-40F3-A657-00E34443DE48}">
      <dgm:prSet/>
      <dgm:spPr/>
      <dgm:t>
        <a:bodyPr/>
        <a:lstStyle/>
        <a:p>
          <a:endParaRPr lang="en-US"/>
        </a:p>
      </dgm:t>
    </dgm:pt>
    <dgm:pt modelId="{AE148F8A-AB29-42C6-8B26-7381A8E0260E}" type="sibTrans" cxnId="{E2C1B3D2-1E30-40F3-A657-00E34443DE48}">
      <dgm:prSet/>
      <dgm:spPr/>
      <dgm:t>
        <a:bodyPr/>
        <a:lstStyle/>
        <a:p>
          <a:endParaRPr lang="en-US"/>
        </a:p>
      </dgm:t>
    </dgm:pt>
    <dgm:pt modelId="{3277DFAE-1337-4453-8DE0-E69A8FDE84FA}">
      <dgm:prSet phldrT="[Text]"/>
      <dgm:spPr/>
      <dgm:t>
        <a:bodyPr/>
        <a:lstStyle/>
        <a:p>
          <a:r>
            <a:rPr lang="en-US" dirty="0" smtClean="0"/>
            <a:t>Sowing</a:t>
          </a:r>
          <a:endParaRPr lang="en-US" dirty="0"/>
        </a:p>
      </dgm:t>
    </dgm:pt>
    <dgm:pt modelId="{6600223C-9268-4CE3-A92A-06924162D6FC}" type="parTrans" cxnId="{BC324357-E60F-48E1-BBD3-E9E85E0FE70D}">
      <dgm:prSet/>
      <dgm:spPr/>
      <dgm:t>
        <a:bodyPr/>
        <a:lstStyle/>
        <a:p>
          <a:endParaRPr lang="en-US"/>
        </a:p>
      </dgm:t>
    </dgm:pt>
    <dgm:pt modelId="{F2FE9349-3AE9-4BAA-8F98-CC482CB4CB60}" type="sibTrans" cxnId="{BC324357-E60F-48E1-BBD3-E9E85E0FE70D}">
      <dgm:prSet/>
      <dgm:spPr/>
      <dgm:t>
        <a:bodyPr/>
        <a:lstStyle/>
        <a:p>
          <a:endParaRPr lang="en-US"/>
        </a:p>
      </dgm:t>
    </dgm:pt>
    <dgm:pt modelId="{26E66E40-42D2-4559-A464-8D4BAE4D972A}" type="pres">
      <dgm:prSet presAssocID="{6C958469-2404-4414-AA7E-DF8DB1AB5313}" presName="Name0" presStyleCnt="0">
        <dgm:presLayoutVars>
          <dgm:chMax val="1"/>
          <dgm:dir/>
          <dgm:animLvl val="ctr"/>
          <dgm:resizeHandles val="exact"/>
        </dgm:presLayoutVars>
      </dgm:prSet>
      <dgm:spPr/>
      <dgm:t>
        <a:bodyPr/>
        <a:lstStyle/>
        <a:p>
          <a:endParaRPr lang="en-US"/>
        </a:p>
      </dgm:t>
    </dgm:pt>
    <dgm:pt modelId="{5B0EF746-97A7-4C0A-BD46-289645F55D6F}" type="pres">
      <dgm:prSet presAssocID="{8AB2FF4E-7DE9-4108-9497-FB9A81652BFF}" presName="centerShape" presStyleLbl="node0" presStyleIdx="0" presStyleCnt="1"/>
      <dgm:spPr/>
      <dgm:t>
        <a:bodyPr/>
        <a:lstStyle/>
        <a:p>
          <a:endParaRPr lang="en-US"/>
        </a:p>
      </dgm:t>
    </dgm:pt>
    <dgm:pt modelId="{51AAB87D-6EE1-448E-AC56-FA9328DC6F86}" type="pres">
      <dgm:prSet presAssocID="{D1BBF61D-57D4-4776-9EF9-B387E2B1B856}" presName="node" presStyleLbl="node1" presStyleIdx="0" presStyleCnt="3">
        <dgm:presLayoutVars>
          <dgm:bulletEnabled val="1"/>
        </dgm:presLayoutVars>
      </dgm:prSet>
      <dgm:spPr/>
      <dgm:t>
        <a:bodyPr/>
        <a:lstStyle/>
        <a:p>
          <a:endParaRPr lang="en-US"/>
        </a:p>
      </dgm:t>
    </dgm:pt>
    <dgm:pt modelId="{B0788E6F-2458-4B5F-9FEA-137B8A1A3726}" type="pres">
      <dgm:prSet presAssocID="{D1BBF61D-57D4-4776-9EF9-B387E2B1B856}" presName="dummy" presStyleCnt="0"/>
      <dgm:spPr/>
    </dgm:pt>
    <dgm:pt modelId="{C7A6835D-24DC-4C16-B79D-3072BE0E61C7}" type="pres">
      <dgm:prSet presAssocID="{67B12BE2-E6E2-40A0-83A2-4C4932809637}" presName="sibTrans" presStyleLbl="sibTrans2D1" presStyleIdx="0" presStyleCnt="3"/>
      <dgm:spPr/>
      <dgm:t>
        <a:bodyPr/>
        <a:lstStyle/>
        <a:p>
          <a:endParaRPr lang="en-US"/>
        </a:p>
      </dgm:t>
    </dgm:pt>
    <dgm:pt modelId="{ABDD660A-7BD8-468F-9387-3CE6397D3214}" type="pres">
      <dgm:prSet presAssocID="{ECA4CC18-4173-40F6-82AA-9ADC316C8DD5}" presName="node" presStyleLbl="node1" presStyleIdx="1" presStyleCnt="3">
        <dgm:presLayoutVars>
          <dgm:bulletEnabled val="1"/>
        </dgm:presLayoutVars>
      </dgm:prSet>
      <dgm:spPr/>
      <dgm:t>
        <a:bodyPr/>
        <a:lstStyle/>
        <a:p>
          <a:endParaRPr lang="en-US"/>
        </a:p>
      </dgm:t>
    </dgm:pt>
    <dgm:pt modelId="{BEB83ECC-03B9-441C-B2E9-5B65A187F2DF}" type="pres">
      <dgm:prSet presAssocID="{ECA4CC18-4173-40F6-82AA-9ADC316C8DD5}" presName="dummy" presStyleCnt="0"/>
      <dgm:spPr/>
    </dgm:pt>
    <dgm:pt modelId="{7AAFA7C1-9A04-4459-B7A6-D8266CA82B5F}" type="pres">
      <dgm:prSet presAssocID="{AE148F8A-AB29-42C6-8B26-7381A8E0260E}" presName="sibTrans" presStyleLbl="sibTrans2D1" presStyleIdx="1" presStyleCnt="3"/>
      <dgm:spPr/>
      <dgm:t>
        <a:bodyPr/>
        <a:lstStyle/>
        <a:p>
          <a:endParaRPr lang="en-US"/>
        </a:p>
      </dgm:t>
    </dgm:pt>
    <dgm:pt modelId="{3C817E03-2238-4176-A48C-7D1D769F85FD}" type="pres">
      <dgm:prSet presAssocID="{3277DFAE-1337-4453-8DE0-E69A8FDE84FA}" presName="node" presStyleLbl="node1" presStyleIdx="2" presStyleCnt="3">
        <dgm:presLayoutVars>
          <dgm:bulletEnabled val="1"/>
        </dgm:presLayoutVars>
      </dgm:prSet>
      <dgm:spPr/>
      <dgm:t>
        <a:bodyPr/>
        <a:lstStyle/>
        <a:p>
          <a:endParaRPr lang="en-US"/>
        </a:p>
      </dgm:t>
    </dgm:pt>
    <dgm:pt modelId="{E17AD768-338F-4C17-AAE9-59D3CC6A9182}" type="pres">
      <dgm:prSet presAssocID="{3277DFAE-1337-4453-8DE0-E69A8FDE84FA}" presName="dummy" presStyleCnt="0"/>
      <dgm:spPr/>
    </dgm:pt>
    <dgm:pt modelId="{73C2BECD-F61B-4C17-8703-EEA8EFB25A0D}" type="pres">
      <dgm:prSet presAssocID="{F2FE9349-3AE9-4BAA-8F98-CC482CB4CB60}" presName="sibTrans" presStyleLbl="sibTrans2D1" presStyleIdx="2" presStyleCnt="3"/>
      <dgm:spPr/>
      <dgm:t>
        <a:bodyPr/>
        <a:lstStyle/>
        <a:p>
          <a:endParaRPr lang="en-US"/>
        </a:p>
      </dgm:t>
    </dgm:pt>
  </dgm:ptLst>
  <dgm:cxnLst>
    <dgm:cxn modelId="{9A4C4C61-B876-49EC-8622-03F33037E6F4}" srcId="{6C958469-2404-4414-AA7E-DF8DB1AB5313}" destId="{8AB2FF4E-7DE9-4108-9497-FB9A81652BFF}" srcOrd="0" destOrd="0" parTransId="{1CA433F4-33CB-4DA1-9407-9A7F550E4285}" sibTransId="{6007B36A-8C3D-4017-8589-C67254943E6F}"/>
    <dgm:cxn modelId="{98114A3F-9255-4776-95E2-177C1A0B95A5}" type="presOf" srcId="{67B12BE2-E6E2-40A0-83A2-4C4932809637}" destId="{C7A6835D-24DC-4C16-B79D-3072BE0E61C7}" srcOrd="0" destOrd="0" presId="urn:microsoft.com/office/officeart/2005/8/layout/radial6"/>
    <dgm:cxn modelId="{A3D35DEA-4E99-4F39-9937-31EFBAE8EF0F}" type="presOf" srcId="{6C958469-2404-4414-AA7E-DF8DB1AB5313}" destId="{26E66E40-42D2-4559-A464-8D4BAE4D972A}" srcOrd="0" destOrd="0" presId="urn:microsoft.com/office/officeart/2005/8/layout/radial6"/>
    <dgm:cxn modelId="{E2C1B3D2-1E30-40F3-A657-00E34443DE48}" srcId="{8AB2FF4E-7DE9-4108-9497-FB9A81652BFF}" destId="{ECA4CC18-4173-40F6-82AA-9ADC316C8DD5}" srcOrd="1" destOrd="0" parTransId="{8D8D20DC-8818-4C38-984C-AE694A332459}" sibTransId="{AE148F8A-AB29-42C6-8B26-7381A8E0260E}"/>
    <dgm:cxn modelId="{52F02FC6-419C-4215-9352-4407C02F31D1}" type="presOf" srcId="{AE148F8A-AB29-42C6-8B26-7381A8E0260E}" destId="{7AAFA7C1-9A04-4459-B7A6-D8266CA82B5F}" srcOrd="0" destOrd="0" presId="urn:microsoft.com/office/officeart/2005/8/layout/radial6"/>
    <dgm:cxn modelId="{39F32C45-46AC-471B-8364-F4B3327F3A09}" type="presOf" srcId="{3277DFAE-1337-4453-8DE0-E69A8FDE84FA}" destId="{3C817E03-2238-4176-A48C-7D1D769F85FD}" srcOrd="0" destOrd="0" presId="urn:microsoft.com/office/officeart/2005/8/layout/radial6"/>
    <dgm:cxn modelId="{B24DEE19-9751-4E77-9435-1FC9215379DD}" type="presOf" srcId="{D1BBF61D-57D4-4776-9EF9-B387E2B1B856}" destId="{51AAB87D-6EE1-448E-AC56-FA9328DC6F86}" srcOrd="0" destOrd="0" presId="urn:microsoft.com/office/officeart/2005/8/layout/radial6"/>
    <dgm:cxn modelId="{BC324357-E60F-48E1-BBD3-E9E85E0FE70D}" srcId="{8AB2FF4E-7DE9-4108-9497-FB9A81652BFF}" destId="{3277DFAE-1337-4453-8DE0-E69A8FDE84FA}" srcOrd="2" destOrd="0" parTransId="{6600223C-9268-4CE3-A92A-06924162D6FC}" sibTransId="{F2FE9349-3AE9-4BAA-8F98-CC482CB4CB60}"/>
    <dgm:cxn modelId="{4B571BA3-9452-4B26-B83B-8319B70733E2}" type="presOf" srcId="{F2FE9349-3AE9-4BAA-8F98-CC482CB4CB60}" destId="{73C2BECD-F61B-4C17-8703-EEA8EFB25A0D}" srcOrd="0" destOrd="0" presId="urn:microsoft.com/office/officeart/2005/8/layout/radial6"/>
    <dgm:cxn modelId="{4677BB6A-81CF-4624-AF07-EC258BF38A75}" type="presOf" srcId="{ECA4CC18-4173-40F6-82AA-9ADC316C8DD5}" destId="{ABDD660A-7BD8-468F-9387-3CE6397D3214}" srcOrd="0" destOrd="0" presId="urn:microsoft.com/office/officeart/2005/8/layout/radial6"/>
    <dgm:cxn modelId="{9EF1C600-9D8D-4551-9784-F9CC6F9D4A89}" type="presOf" srcId="{8AB2FF4E-7DE9-4108-9497-FB9A81652BFF}" destId="{5B0EF746-97A7-4C0A-BD46-289645F55D6F}" srcOrd="0" destOrd="0" presId="urn:microsoft.com/office/officeart/2005/8/layout/radial6"/>
    <dgm:cxn modelId="{A60F4BD4-6A22-4F2A-90EB-79A5134762E7}" srcId="{8AB2FF4E-7DE9-4108-9497-FB9A81652BFF}" destId="{D1BBF61D-57D4-4776-9EF9-B387E2B1B856}" srcOrd="0" destOrd="0" parTransId="{E23F972D-A20A-495B-8465-5C115DC03CA8}" sibTransId="{67B12BE2-E6E2-40A0-83A2-4C4932809637}"/>
    <dgm:cxn modelId="{51EE1A8B-B20D-4AF5-91F2-33D5CB795BDB}" type="presParOf" srcId="{26E66E40-42D2-4559-A464-8D4BAE4D972A}" destId="{5B0EF746-97A7-4C0A-BD46-289645F55D6F}" srcOrd="0" destOrd="0" presId="urn:microsoft.com/office/officeart/2005/8/layout/radial6"/>
    <dgm:cxn modelId="{52F74358-5043-4FFE-B1F9-10F9C0E268E2}" type="presParOf" srcId="{26E66E40-42D2-4559-A464-8D4BAE4D972A}" destId="{51AAB87D-6EE1-448E-AC56-FA9328DC6F86}" srcOrd="1" destOrd="0" presId="urn:microsoft.com/office/officeart/2005/8/layout/radial6"/>
    <dgm:cxn modelId="{97D86AFB-75B7-4F1A-BF26-CF4DCDFB16FE}" type="presParOf" srcId="{26E66E40-42D2-4559-A464-8D4BAE4D972A}" destId="{B0788E6F-2458-4B5F-9FEA-137B8A1A3726}" srcOrd="2" destOrd="0" presId="urn:microsoft.com/office/officeart/2005/8/layout/radial6"/>
    <dgm:cxn modelId="{6EE6D0B2-6359-4084-B662-1ADD2274428A}" type="presParOf" srcId="{26E66E40-42D2-4559-A464-8D4BAE4D972A}" destId="{C7A6835D-24DC-4C16-B79D-3072BE0E61C7}" srcOrd="3" destOrd="0" presId="urn:microsoft.com/office/officeart/2005/8/layout/radial6"/>
    <dgm:cxn modelId="{2723ABCD-8114-46E9-A9E4-8510DFA9909F}" type="presParOf" srcId="{26E66E40-42D2-4559-A464-8D4BAE4D972A}" destId="{ABDD660A-7BD8-468F-9387-3CE6397D3214}" srcOrd="4" destOrd="0" presId="urn:microsoft.com/office/officeart/2005/8/layout/radial6"/>
    <dgm:cxn modelId="{2F19190E-886F-46FF-8278-4A9261317257}" type="presParOf" srcId="{26E66E40-42D2-4559-A464-8D4BAE4D972A}" destId="{BEB83ECC-03B9-441C-B2E9-5B65A187F2DF}" srcOrd="5" destOrd="0" presId="urn:microsoft.com/office/officeart/2005/8/layout/radial6"/>
    <dgm:cxn modelId="{07A19441-C91C-41AE-99CD-BD8E302AE2A8}" type="presParOf" srcId="{26E66E40-42D2-4559-A464-8D4BAE4D972A}" destId="{7AAFA7C1-9A04-4459-B7A6-D8266CA82B5F}" srcOrd="6" destOrd="0" presId="urn:microsoft.com/office/officeart/2005/8/layout/radial6"/>
    <dgm:cxn modelId="{AD50C53F-FD79-45A2-924D-18497D565285}" type="presParOf" srcId="{26E66E40-42D2-4559-A464-8D4BAE4D972A}" destId="{3C817E03-2238-4176-A48C-7D1D769F85FD}" srcOrd="7" destOrd="0" presId="urn:microsoft.com/office/officeart/2005/8/layout/radial6"/>
    <dgm:cxn modelId="{D5A88C42-F305-4365-9756-1519FC4D6AB7}" type="presParOf" srcId="{26E66E40-42D2-4559-A464-8D4BAE4D972A}" destId="{E17AD768-338F-4C17-AAE9-59D3CC6A9182}" srcOrd="8" destOrd="0" presId="urn:microsoft.com/office/officeart/2005/8/layout/radial6"/>
    <dgm:cxn modelId="{A31736BF-88F6-4669-BA67-7F2478BD21F2}" type="presParOf" srcId="{26E66E40-42D2-4559-A464-8D4BAE4D972A}" destId="{73C2BECD-F61B-4C17-8703-EEA8EFB25A0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33264-995C-45BC-9456-F9C14A22078B}" type="doc">
      <dgm:prSet loTypeId="urn:microsoft.com/office/officeart/2005/8/layout/cycle1" loCatId="cycle" qsTypeId="urn:microsoft.com/office/officeart/2005/8/quickstyle/simple1" qsCatId="simple" csTypeId="urn:microsoft.com/office/officeart/2005/8/colors/colorful1#2" csCatId="colorful" phldr="1"/>
      <dgm:spPr/>
      <dgm:t>
        <a:bodyPr/>
        <a:lstStyle/>
        <a:p>
          <a:endParaRPr lang="en-US"/>
        </a:p>
      </dgm:t>
    </dgm:pt>
    <dgm:pt modelId="{00BD6282-2AC2-400B-A8D9-CC9DC9BE3E49}">
      <dgm:prSet phldrT="[Text]" custT="1"/>
      <dgm:spPr/>
      <dgm:t>
        <a:bodyPr/>
        <a:lstStyle/>
        <a:p>
          <a:r>
            <a:rPr lang="en-US" sz="2300" b="1" dirty="0" smtClean="0"/>
            <a:t>Challenge</a:t>
          </a:r>
          <a:endParaRPr lang="en-US" sz="2300" b="1" dirty="0"/>
        </a:p>
      </dgm:t>
    </dgm:pt>
    <dgm:pt modelId="{23BD537D-3649-4148-98C9-F4DED8A0B8F6}" type="parTrans" cxnId="{487FBD01-6FB5-4BE6-9F69-6AB828124527}">
      <dgm:prSet/>
      <dgm:spPr/>
      <dgm:t>
        <a:bodyPr/>
        <a:lstStyle/>
        <a:p>
          <a:endParaRPr lang="en-US" sz="2300" b="1"/>
        </a:p>
      </dgm:t>
    </dgm:pt>
    <dgm:pt modelId="{C3D52D1E-9999-446E-8F3C-717910CB32AE}" type="sibTrans" cxnId="{487FBD01-6FB5-4BE6-9F69-6AB828124527}">
      <dgm:prSet/>
      <dgm:spPr/>
      <dgm:t>
        <a:bodyPr/>
        <a:lstStyle/>
        <a:p>
          <a:endParaRPr lang="en-US" sz="2300" b="1"/>
        </a:p>
      </dgm:t>
    </dgm:pt>
    <dgm:pt modelId="{C1E96DDA-BCFC-4C7D-8602-E4E420C82774}">
      <dgm:prSet phldrT="[Text]" custT="1"/>
      <dgm:spPr/>
      <dgm:t>
        <a:bodyPr/>
        <a:lstStyle/>
        <a:p>
          <a:r>
            <a:rPr lang="en-US" sz="2300" b="1" dirty="0" smtClean="0"/>
            <a:t>Inspire</a:t>
          </a:r>
          <a:endParaRPr lang="en-US" sz="2300" b="1" dirty="0"/>
        </a:p>
      </dgm:t>
    </dgm:pt>
    <dgm:pt modelId="{62AB9CCE-FE18-4876-B1B8-0F67E2AB1C99}" type="parTrans" cxnId="{3506EAD7-BC50-46BB-BCE1-37CB02B29B2E}">
      <dgm:prSet/>
      <dgm:spPr/>
      <dgm:t>
        <a:bodyPr/>
        <a:lstStyle/>
        <a:p>
          <a:endParaRPr lang="en-US" sz="2300" b="1"/>
        </a:p>
      </dgm:t>
    </dgm:pt>
    <dgm:pt modelId="{151009A9-F147-4DE5-A268-0B41EE35C084}" type="sibTrans" cxnId="{3506EAD7-BC50-46BB-BCE1-37CB02B29B2E}">
      <dgm:prSet/>
      <dgm:spPr/>
      <dgm:t>
        <a:bodyPr/>
        <a:lstStyle/>
        <a:p>
          <a:endParaRPr lang="en-US" sz="2300" b="1"/>
        </a:p>
      </dgm:t>
    </dgm:pt>
    <dgm:pt modelId="{8DC88376-BB65-4933-95EF-E67691BCEE37}">
      <dgm:prSet phldrT="[Text]" custT="1"/>
      <dgm:spPr/>
      <dgm:t>
        <a:bodyPr/>
        <a:lstStyle/>
        <a:p>
          <a:r>
            <a:rPr lang="en-US" sz="2300" b="1" dirty="0" smtClean="0"/>
            <a:t>Enable</a:t>
          </a:r>
          <a:endParaRPr lang="en-US" sz="2300" b="1" dirty="0"/>
        </a:p>
      </dgm:t>
    </dgm:pt>
    <dgm:pt modelId="{5282F99D-BE25-4162-AA62-04F43497E0D5}" type="parTrans" cxnId="{C6D7BB37-063D-427D-8C09-1FE851CF896D}">
      <dgm:prSet/>
      <dgm:spPr/>
      <dgm:t>
        <a:bodyPr/>
        <a:lstStyle/>
        <a:p>
          <a:endParaRPr lang="en-US" sz="2300" b="1"/>
        </a:p>
      </dgm:t>
    </dgm:pt>
    <dgm:pt modelId="{0C4961B1-CC11-46B7-A187-470F354CE08B}" type="sibTrans" cxnId="{C6D7BB37-063D-427D-8C09-1FE851CF896D}">
      <dgm:prSet/>
      <dgm:spPr/>
      <dgm:t>
        <a:bodyPr/>
        <a:lstStyle/>
        <a:p>
          <a:endParaRPr lang="en-US" sz="2300" b="1"/>
        </a:p>
      </dgm:t>
    </dgm:pt>
    <dgm:pt modelId="{CE9DD385-EC8A-4C8F-B8F2-3B6FDD8D729D}">
      <dgm:prSet phldrT="[Text]" custT="1"/>
      <dgm:spPr/>
      <dgm:t>
        <a:bodyPr/>
        <a:lstStyle/>
        <a:p>
          <a:r>
            <a:rPr lang="en-US" sz="2300" b="1" dirty="0" smtClean="0"/>
            <a:t>Model</a:t>
          </a:r>
          <a:endParaRPr lang="en-US" sz="2300" b="1" dirty="0"/>
        </a:p>
      </dgm:t>
    </dgm:pt>
    <dgm:pt modelId="{2BA2380E-C96A-4308-814C-B3F7C8B9C1B2}" type="parTrans" cxnId="{CDA6276A-B988-419A-AF20-AC67722B6AF6}">
      <dgm:prSet/>
      <dgm:spPr/>
      <dgm:t>
        <a:bodyPr/>
        <a:lstStyle/>
        <a:p>
          <a:endParaRPr lang="en-US" sz="2300" b="1"/>
        </a:p>
      </dgm:t>
    </dgm:pt>
    <dgm:pt modelId="{08763CA1-D974-4B9F-BE63-5E6E784204E3}" type="sibTrans" cxnId="{CDA6276A-B988-419A-AF20-AC67722B6AF6}">
      <dgm:prSet/>
      <dgm:spPr/>
      <dgm:t>
        <a:bodyPr/>
        <a:lstStyle/>
        <a:p>
          <a:endParaRPr lang="en-US" sz="2300" b="1"/>
        </a:p>
      </dgm:t>
    </dgm:pt>
    <dgm:pt modelId="{D0919EDE-BF35-4A1C-9A3A-F77864BA6324}">
      <dgm:prSet phldrT="[Text]" custT="1"/>
      <dgm:spPr/>
      <dgm:t>
        <a:bodyPr/>
        <a:lstStyle/>
        <a:p>
          <a:r>
            <a:rPr lang="en-US" sz="2300" b="1" dirty="0" smtClean="0"/>
            <a:t>Encourage</a:t>
          </a:r>
          <a:endParaRPr lang="en-US" sz="2300" b="1" dirty="0"/>
        </a:p>
      </dgm:t>
    </dgm:pt>
    <dgm:pt modelId="{BB397E06-821E-4AD2-A6A9-50A23D619430}" type="parTrans" cxnId="{CCE70408-0121-48F5-B976-5F800A87A71D}">
      <dgm:prSet/>
      <dgm:spPr/>
      <dgm:t>
        <a:bodyPr/>
        <a:lstStyle/>
        <a:p>
          <a:endParaRPr lang="en-US" sz="2300" b="1"/>
        </a:p>
      </dgm:t>
    </dgm:pt>
    <dgm:pt modelId="{1BA2E37B-8CE8-42D2-9F35-8315534F6444}" type="sibTrans" cxnId="{CCE70408-0121-48F5-B976-5F800A87A71D}">
      <dgm:prSet/>
      <dgm:spPr/>
      <dgm:t>
        <a:bodyPr/>
        <a:lstStyle/>
        <a:p>
          <a:endParaRPr lang="en-US" sz="2300" b="1"/>
        </a:p>
      </dgm:t>
    </dgm:pt>
    <dgm:pt modelId="{19B9E04C-2B74-4255-99AB-89EAD268B822}" type="pres">
      <dgm:prSet presAssocID="{9B833264-995C-45BC-9456-F9C14A22078B}" presName="cycle" presStyleCnt="0">
        <dgm:presLayoutVars>
          <dgm:dir/>
          <dgm:resizeHandles val="exact"/>
        </dgm:presLayoutVars>
      </dgm:prSet>
      <dgm:spPr/>
      <dgm:t>
        <a:bodyPr/>
        <a:lstStyle/>
        <a:p>
          <a:endParaRPr lang="en-US"/>
        </a:p>
      </dgm:t>
    </dgm:pt>
    <dgm:pt modelId="{2F82515D-C674-41E6-9FDE-2EF0E7210A55}" type="pres">
      <dgm:prSet presAssocID="{00BD6282-2AC2-400B-A8D9-CC9DC9BE3E49}" presName="dummy" presStyleCnt="0"/>
      <dgm:spPr/>
    </dgm:pt>
    <dgm:pt modelId="{DD4C6D9A-2853-4274-9409-4ABC1C3BDC9E}" type="pres">
      <dgm:prSet presAssocID="{00BD6282-2AC2-400B-A8D9-CC9DC9BE3E49}" presName="node" presStyleLbl="revTx" presStyleIdx="0" presStyleCnt="5">
        <dgm:presLayoutVars>
          <dgm:bulletEnabled val="1"/>
        </dgm:presLayoutVars>
      </dgm:prSet>
      <dgm:spPr/>
      <dgm:t>
        <a:bodyPr/>
        <a:lstStyle/>
        <a:p>
          <a:endParaRPr lang="en-US"/>
        </a:p>
      </dgm:t>
    </dgm:pt>
    <dgm:pt modelId="{1CB350AB-5960-44BE-B07C-0AB318B4EAF5}" type="pres">
      <dgm:prSet presAssocID="{C3D52D1E-9999-446E-8F3C-717910CB32AE}" presName="sibTrans" presStyleLbl="node1" presStyleIdx="0" presStyleCnt="5"/>
      <dgm:spPr/>
      <dgm:t>
        <a:bodyPr/>
        <a:lstStyle/>
        <a:p>
          <a:endParaRPr lang="en-US"/>
        </a:p>
      </dgm:t>
    </dgm:pt>
    <dgm:pt modelId="{76A1CC3C-45A6-4F42-9C78-6B52178125CE}" type="pres">
      <dgm:prSet presAssocID="{C1E96DDA-BCFC-4C7D-8602-E4E420C82774}" presName="dummy" presStyleCnt="0"/>
      <dgm:spPr/>
    </dgm:pt>
    <dgm:pt modelId="{6D618CCF-5C27-4227-8CE9-C44177604850}" type="pres">
      <dgm:prSet presAssocID="{C1E96DDA-BCFC-4C7D-8602-E4E420C82774}" presName="node" presStyleLbl="revTx" presStyleIdx="1" presStyleCnt="5">
        <dgm:presLayoutVars>
          <dgm:bulletEnabled val="1"/>
        </dgm:presLayoutVars>
      </dgm:prSet>
      <dgm:spPr/>
      <dgm:t>
        <a:bodyPr/>
        <a:lstStyle/>
        <a:p>
          <a:endParaRPr lang="en-US"/>
        </a:p>
      </dgm:t>
    </dgm:pt>
    <dgm:pt modelId="{14C10BAF-3B61-4AC9-A806-C33066E2A208}" type="pres">
      <dgm:prSet presAssocID="{151009A9-F147-4DE5-A268-0B41EE35C084}" presName="sibTrans" presStyleLbl="node1" presStyleIdx="1" presStyleCnt="5"/>
      <dgm:spPr/>
      <dgm:t>
        <a:bodyPr/>
        <a:lstStyle/>
        <a:p>
          <a:endParaRPr lang="en-US"/>
        </a:p>
      </dgm:t>
    </dgm:pt>
    <dgm:pt modelId="{B00511E8-2787-4089-B035-E0318425C8C4}" type="pres">
      <dgm:prSet presAssocID="{8DC88376-BB65-4933-95EF-E67691BCEE37}" presName="dummy" presStyleCnt="0"/>
      <dgm:spPr/>
    </dgm:pt>
    <dgm:pt modelId="{EA259260-0B69-4A88-93A4-8308477DC743}" type="pres">
      <dgm:prSet presAssocID="{8DC88376-BB65-4933-95EF-E67691BCEE37}" presName="node" presStyleLbl="revTx" presStyleIdx="2" presStyleCnt="5">
        <dgm:presLayoutVars>
          <dgm:bulletEnabled val="1"/>
        </dgm:presLayoutVars>
      </dgm:prSet>
      <dgm:spPr/>
      <dgm:t>
        <a:bodyPr/>
        <a:lstStyle/>
        <a:p>
          <a:endParaRPr lang="en-US"/>
        </a:p>
      </dgm:t>
    </dgm:pt>
    <dgm:pt modelId="{AE528F93-5E16-448B-A609-3840D14F57DD}" type="pres">
      <dgm:prSet presAssocID="{0C4961B1-CC11-46B7-A187-470F354CE08B}" presName="sibTrans" presStyleLbl="node1" presStyleIdx="2" presStyleCnt="5"/>
      <dgm:spPr/>
      <dgm:t>
        <a:bodyPr/>
        <a:lstStyle/>
        <a:p>
          <a:endParaRPr lang="en-US"/>
        </a:p>
      </dgm:t>
    </dgm:pt>
    <dgm:pt modelId="{BCD9654E-9352-4EAE-8800-7D546321901A}" type="pres">
      <dgm:prSet presAssocID="{CE9DD385-EC8A-4C8F-B8F2-3B6FDD8D729D}" presName="dummy" presStyleCnt="0"/>
      <dgm:spPr/>
    </dgm:pt>
    <dgm:pt modelId="{8531FE34-8C54-4834-833B-8F4332AFA607}" type="pres">
      <dgm:prSet presAssocID="{CE9DD385-EC8A-4C8F-B8F2-3B6FDD8D729D}" presName="node" presStyleLbl="revTx" presStyleIdx="3" presStyleCnt="5">
        <dgm:presLayoutVars>
          <dgm:bulletEnabled val="1"/>
        </dgm:presLayoutVars>
      </dgm:prSet>
      <dgm:spPr/>
      <dgm:t>
        <a:bodyPr/>
        <a:lstStyle/>
        <a:p>
          <a:endParaRPr lang="en-US"/>
        </a:p>
      </dgm:t>
    </dgm:pt>
    <dgm:pt modelId="{F1AB79F3-6807-4558-9D34-1B3B813891CE}" type="pres">
      <dgm:prSet presAssocID="{08763CA1-D974-4B9F-BE63-5E6E784204E3}" presName="sibTrans" presStyleLbl="node1" presStyleIdx="3" presStyleCnt="5"/>
      <dgm:spPr/>
      <dgm:t>
        <a:bodyPr/>
        <a:lstStyle/>
        <a:p>
          <a:endParaRPr lang="en-US"/>
        </a:p>
      </dgm:t>
    </dgm:pt>
    <dgm:pt modelId="{906CE6AE-B961-4FD5-9763-B8631149F36F}" type="pres">
      <dgm:prSet presAssocID="{D0919EDE-BF35-4A1C-9A3A-F77864BA6324}" presName="dummy" presStyleCnt="0"/>
      <dgm:spPr/>
    </dgm:pt>
    <dgm:pt modelId="{EAFC74AB-12D8-48C1-B967-14FDAECE1985}" type="pres">
      <dgm:prSet presAssocID="{D0919EDE-BF35-4A1C-9A3A-F77864BA6324}" presName="node" presStyleLbl="revTx" presStyleIdx="4" presStyleCnt="5">
        <dgm:presLayoutVars>
          <dgm:bulletEnabled val="1"/>
        </dgm:presLayoutVars>
      </dgm:prSet>
      <dgm:spPr/>
      <dgm:t>
        <a:bodyPr/>
        <a:lstStyle/>
        <a:p>
          <a:endParaRPr lang="en-US"/>
        </a:p>
      </dgm:t>
    </dgm:pt>
    <dgm:pt modelId="{71864F55-B670-42EA-8D2D-093E41E61A2F}" type="pres">
      <dgm:prSet presAssocID="{1BA2E37B-8CE8-42D2-9F35-8315534F6444}" presName="sibTrans" presStyleLbl="node1" presStyleIdx="4" presStyleCnt="5"/>
      <dgm:spPr/>
      <dgm:t>
        <a:bodyPr/>
        <a:lstStyle/>
        <a:p>
          <a:endParaRPr lang="en-US"/>
        </a:p>
      </dgm:t>
    </dgm:pt>
  </dgm:ptLst>
  <dgm:cxnLst>
    <dgm:cxn modelId="{592D5B46-C2A5-4AF6-A489-86F8C537DA82}" type="presOf" srcId="{08763CA1-D974-4B9F-BE63-5E6E784204E3}" destId="{F1AB79F3-6807-4558-9D34-1B3B813891CE}" srcOrd="0" destOrd="0" presId="urn:microsoft.com/office/officeart/2005/8/layout/cycle1"/>
    <dgm:cxn modelId="{0AEE8E12-8570-42CA-AAF9-6E025B2C14AF}" type="presOf" srcId="{D0919EDE-BF35-4A1C-9A3A-F77864BA6324}" destId="{EAFC74AB-12D8-48C1-B967-14FDAECE1985}" srcOrd="0" destOrd="0" presId="urn:microsoft.com/office/officeart/2005/8/layout/cycle1"/>
    <dgm:cxn modelId="{211A4022-70AE-43ED-A824-1A58F37F4609}" type="presOf" srcId="{0C4961B1-CC11-46B7-A187-470F354CE08B}" destId="{AE528F93-5E16-448B-A609-3840D14F57DD}" srcOrd="0" destOrd="0" presId="urn:microsoft.com/office/officeart/2005/8/layout/cycle1"/>
    <dgm:cxn modelId="{5ABDA326-4EAA-4185-B41F-14DB1E325F94}" type="presOf" srcId="{C1E96DDA-BCFC-4C7D-8602-E4E420C82774}" destId="{6D618CCF-5C27-4227-8CE9-C44177604850}" srcOrd="0" destOrd="0" presId="urn:microsoft.com/office/officeart/2005/8/layout/cycle1"/>
    <dgm:cxn modelId="{258C4E1F-1482-45DD-8B48-FA2CC1C96A97}" type="presOf" srcId="{00BD6282-2AC2-400B-A8D9-CC9DC9BE3E49}" destId="{DD4C6D9A-2853-4274-9409-4ABC1C3BDC9E}" srcOrd="0" destOrd="0" presId="urn:microsoft.com/office/officeart/2005/8/layout/cycle1"/>
    <dgm:cxn modelId="{8DF80F0A-1598-4210-A612-5C184AE8A2AA}" type="presOf" srcId="{C3D52D1E-9999-446E-8F3C-717910CB32AE}" destId="{1CB350AB-5960-44BE-B07C-0AB318B4EAF5}" srcOrd="0" destOrd="0" presId="urn:microsoft.com/office/officeart/2005/8/layout/cycle1"/>
    <dgm:cxn modelId="{5D17ACC4-F1E5-4FB6-B295-BD78B09C022C}" type="presOf" srcId="{CE9DD385-EC8A-4C8F-B8F2-3B6FDD8D729D}" destId="{8531FE34-8C54-4834-833B-8F4332AFA607}" srcOrd="0" destOrd="0" presId="urn:microsoft.com/office/officeart/2005/8/layout/cycle1"/>
    <dgm:cxn modelId="{8A7B0C36-337A-43C9-B4B7-F9C1055C3B2B}" type="presOf" srcId="{151009A9-F147-4DE5-A268-0B41EE35C084}" destId="{14C10BAF-3B61-4AC9-A806-C33066E2A208}" srcOrd="0" destOrd="0" presId="urn:microsoft.com/office/officeart/2005/8/layout/cycle1"/>
    <dgm:cxn modelId="{09F92C2C-7107-438A-85DF-266FFB1BE57A}" type="presOf" srcId="{1BA2E37B-8CE8-42D2-9F35-8315534F6444}" destId="{71864F55-B670-42EA-8D2D-093E41E61A2F}" srcOrd="0" destOrd="0" presId="urn:microsoft.com/office/officeart/2005/8/layout/cycle1"/>
    <dgm:cxn modelId="{CCE70408-0121-48F5-B976-5F800A87A71D}" srcId="{9B833264-995C-45BC-9456-F9C14A22078B}" destId="{D0919EDE-BF35-4A1C-9A3A-F77864BA6324}" srcOrd="4" destOrd="0" parTransId="{BB397E06-821E-4AD2-A6A9-50A23D619430}" sibTransId="{1BA2E37B-8CE8-42D2-9F35-8315534F6444}"/>
    <dgm:cxn modelId="{A2525C90-49D7-4C4F-980B-273CA00C172D}" type="presOf" srcId="{8DC88376-BB65-4933-95EF-E67691BCEE37}" destId="{EA259260-0B69-4A88-93A4-8308477DC743}" srcOrd="0" destOrd="0" presId="urn:microsoft.com/office/officeart/2005/8/layout/cycle1"/>
    <dgm:cxn modelId="{487FBD01-6FB5-4BE6-9F69-6AB828124527}" srcId="{9B833264-995C-45BC-9456-F9C14A22078B}" destId="{00BD6282-2AC2-400B-A8D9-CC9DC9BE3E49}" srcOrd="0" destOrd="0" parTransId="{23BD537D-3649-4148-98C9-F4DED8A0B8F6}" sibTransId="{C3D52D1E-9999-446E-8F3C-717910CB32AE}"/>
    <dgm:cxn modelId="{C6D7BB37-063D-427D-8C09-1FE851CF896D}" srcId="{9B833264-995C-45BC-9456-F9C14A22078B}" destId="{8DC88376-BB65-4933-95EF-E67691BCEE37}" srcOrd="2" destOrd="0" parTransId="{5282F99D-BE25-4162-AA62-04F43497E0D5}" sibTransId="{0C4961B1-CC11-46B7-A187-470F354CE08B}"/>
    <dgm:cxn modelId="{3506EAD7-BC50-46BB-BCE1-37CB02B29B2E}" srcId="{9B833264-995C-45BC-9456-F9C14A22078B}" destId="{C1E96DDA-BCFC-4C7D-8602-E4E420C82774}" srcOrd="1" destOrd="0" parTransId="{62AB9CCE-FE18-4876-B1B8-0F67E2AB1C99}" sibTransId="{151009A9-F147-4DE5-A268-0B41EE35C084}"/>
    <dgm:cxn modelId="{CDA6276A-B988-419A-AF20-AC67722B6AF6}" srcId="{9B833264-995C-45BC-9456-F9C14A22078B}" destId="{CE9DD385-EC8A-4C8F-B8F2-3B6FDD8D729D}" srcOrd="3" destOrd="0" parTransId="{2BA2380E-C96A-4308-814C-B3F7C8B9C1B2}" sibTransId="{08763CA1-D974-4B9F-BE63-5E6E784204E3}"/>
    <dgm:cxn modelId="{0124B1AE-794F-4A92-AEAF-167F8931F2A9}" type="presOf" srcId="{9B833264-995C-45BC-9456-F9C14A22078B}" destId="{19B9E04C-2B74-4255-99AB-89EAD268B822}" srcOrd="0" destOrd="0" presId="urn:microsoft.com/office/officeart/2005/8/layout/cycle1"/>
    <dgm:cxn modelId="{A81C82D0-E10D-4E1D-87B3-85481ECA8DD1}" type="presParOf" srcId="{19B9E04C-2B74-4255-99AB-89EAD268B822}" destId="{2F82515D-C674-41E6-9FDE-2EF0E7210A55}" srcOrd="0" destOrd="0" presId="urn:microsoft.com/office/officeart/2005/8/layout/cycle1"/>
    <dgm:cxn modelId="{CEAC50F8-6BBF-48AF-8114-CDE3BB0970CA}" type="presParOf" srcId="{19B9E04C-2B74-4255-99AB-89EAD268B822}" destId="{DD4C6D9A-2853-4274-9409-4ABC1C3BDC9E}" srcOrd="1" destOrd="0" presId="urn:microsoft.com/office/officeart/2005/8/layout/cycle1"/>
    <dgm:cxn modelId="{03F26FD8-89C8-422A-870F-79CD4B79C262}" type="presParOf" srcId="{19B9E04C-2B74-4255-99AB-89EAD268B822}" destId="{1CB350AB-5960-44BE-B07C-0AB318B4EAF5}" srcOrd="2" destOrd="0" presId="urn:microsoft.com/office/officeart/2005/8/layout/cycle1"/>
    <dgm:cxn modelId="{960F2030-7980-4B2F-911B-0D434474BA46}" type="presParOf" srcId="{19B9E04C-2B74-4255-99AB-89EAD268B822}" destId="{76A1CC3C-45A6-4F42-9C78-6B52178125CE}" srcOrd="3" destOrd="0" presId="urn:microsoft.com/office/officeart/2005/8/layout/cycle1"/>
    <dgm:cxn modelId="{8D83A3FD-B11C-4C44-8503-D72A457B871E}" type="presParOf" srcId="{19B9E04C-2B74-4255-99AB-89EAD268B822}" destId="{6D618CCF-5C27-4227-8CE9-C44177604850}" srcOrd="4" destOrd="0" presId="urn:microsoft.com/office/officeart/2005/8/layout/cycle1"/>
    <dgm:cxn modelId="{9323641E-621B-4179-B814-D363353E61AC}" type="presParOf" srcId="{19B9E04C-2B74-4255-99AB-89EAD268B822}" destId="{14C10BAF-3B61-4AC9-A806-C33066E2A208}" srcOrd="5" destOrd="0" presId="urn:microsoft.com/office/officeart/2005/8/layout/cycle1"/>
    <dgm:cxn modelId="{3C11D680-54BD-447A-8E75-11CEF7B16AA0}" type="presParOf" srcId="{19B9E04C-2B74-4255-99AB-89EAD268B822}" destId="{B00511E8-2787-4089-B035-E0318425C8C4}" srcOrd="6" destOrd="0" presId="urn:microsoft.com/office/officeart/2005/8/layout/cycle1"/>
    <dgm:cxn modelId="{D374AD5D-98EA-4DC3-A9E0-B6EBEC4D89D7}" type="presParOf" srcId="{19B9E04C-2B74-4255-99AB-89EAD268B822}" destId="{EA259260-0B69-4A88-93A4-8308477DC743}" srcOrd="7" destOrd="0" presId="urn:microsoft.com/office/officeart/2005/8/layout/cycle1"/>
    <dgm:cxn modelId="{A477D1D0-3B2A-4312-8610-DD432D91313F}" type="presParOf" srcId="{19B9E04C-2B74-4255-99AB-89EAD268B822}" destId="{AE528F93-5E16-448B-A609-3840D14F57DD}" srcOrd="8" destOrd="0" presId="urn:microsoft.com/office/officeart/2005/8/layout/cycle1"/>
    <dgm:cxn modelId="{E256CF6E-D5B4-4447-8D23-088C4E7F7072}" type="presParOf" srcId="{19B9E04C-2B74-4255-99AB-89EAD268B822}" destId="{BCD9654E-9352-4EAE-8800-7D546321901A}" srcOrd="9" destOrd="0" presId="urn:microsoft.com/office/officeart/2005/8/layout/cycle1"/>
    <dgm:cxn modelId="{00CBFCCF-2D15-41E5-A20C-B8B27CBC81C0}" type="presParOf" srcId="{19B9E04C-2B74-4255-99AB-89EAD268B822}" destId="{8531FE34-8C54-4834-833B-8F4332AFA607}" srcOrd="10" destOrd="0" presId="urn:microsoft.com/office/officeart/2005/8/layout/cycle1"/>
    <dgm:cxn modelId="{22E63704-9110-41A8-8BE5-A0CE07406FC1}" type="presParOf" srcId="{19B9E04C-2B74-4255-99AB-89EAD268B822}" destId="{F1AB79F3-6807-4558-9D34-1B3B813891CE}" srcOrd="11" destOrd="0" presId="urn:microsoft.com/office/officeart/2005/8/layout/cycle1"/>
    <dgm:cxn modelId="{A6ADCA27-0559-4958-8FCA-44CEBFFDCBB8}" type="presParOf" srcId="{19B9E04C-2B74-4255-99AB-89EAD268B822}" destId="{906CE6AE-B961-4FD5-9763-B8631149F36F}" srcOrd="12" destOrd="0" presId="urn:microsoft.com/office/officeart/2005/8/layout/cycle1"/>
    <dgm:cxn modelId="{589AFF05-AC18-4DD1-AD93-49AE8AB985A1}" type="presParOf" srcId="{19B9E04C-2B74-4255-99AB-89EAD268B822}" destId="{EAFC74AB-12D8-48C1-B967-14FDAECE1985}" srcOrd="13" destOrd="0" presId="urn:microsoft.com/office/officeart/2005/8/layout/cycle1"/>
    <dgm:cxn modelId="{12D9325D-6D59-4008-8584-0BF75C6A466A}" type="presParOf" srcId="{19B9E04C-2B74-4255-99AB-89EAD268B822}" destId="{71864F55-B670-42EA-8D2D-093E41E61A2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2BECD-F61B-4C17-8703-EEA8EFB25A0D}">
      <dsp:nvSpPr>
        <dsp:cNvPr id="0" name=""/>
        <dsp:cNvSpPr/>
      </dsp:nvSpPr>
      <dsp:spPr>
        <a:xfrm>
          <a:off x="1594871" y="756680"/>
          <a:ext cx="5039857" cy="5039857"/>
        </a:xfrm>
        <a:prstGeom prst="blockArc">
          <a:avLst>
            <a:gd name="adj1" fmla="val 9000000"/>
            <a:gd name="adj2" fmla="val 1620000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AFA7C1-9A04-4459-B7A6-D8266CA82B5F}">
      <dsp:nvSpPr>
        <dsp:cNvPr id="0" name=""/>
        <dsp:cNvSpPr/>
      </dsp:nvSpPr>
      <dsp:spPr>
        <a:xfrm>
          <a:off x="1594871" y="756680"/>
          <a:ext cx="5039857" cy="5039857"/>
        </a:xfrm>
        <a:prstGeom prst="blockArc">
          <a:avLst>
            <a:gd name="adj1" fmla="val 1800000"/>
            <a:gd name="adj2" fmla="val 9000000"/>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6835D-24DC-4C16-B79D-3072BE0E61C7}">
      <dsp:nvSpPr>
        <dsp:cNvPr id="0" name=""/>
        <dsp:cNvSpPr/>
      </dsp:nvSpPr>
      <dsp:spPr>
        <a:xfrm>
          <a:off x="1594871" y="756680"/>
          <a:ext cx="5039857" cy="5039857"/>
        </a:xfrm>
        <a:prstGeom prst="blockArc">
          <a:avLst>
            <a:gd name="adj1" fmla="val 16200000"/>
            <a:gd name="adj2" fmla="val 180000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0EF746-97A7-4C0A-BD46-289645F55D6F}">
      <dsp:nvSpPr>
        <dsp:cNvPr id="0" name=""/>
        <dsp:cNvSpPr/>
      </dsp:nvSpPr>
      <dsp:spPr>
        <a:xfrm>
          <a:off x="2955503" y="2117312"/>
          <a:ext cx="2318593" cy="23185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Success</a:t>
          </a:r>
          <a:endParaRPr lang="en-US" sz="3800" kern="1200" dirty="0"/>
        </a:p>
      </dsp:txBody>
      <dsp:txXfrm>
        <a:off x="3295053" y="2456862"/>
        <a:ext cx="1639493" cy="1639493"/>
      </dsp:txXfrm>
    </dsp:sp>
    <dsp:sp modelId="{51AAB87D-6EE1-448E-AC56-FA9328DC6F86}">
      <dsp:nvSpPr>
        <dsp:cNvPr id="0" name=""/>
        <dsp:cNvSpPr/>
      </dsp:nvSpPr>
      <dsp:spPr>
        <a:xfrm>
          <a:off x="3303292" y="3601"/>
          <a:ext cx="1623015" cy="16230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Knowing</a:t>
          </a:r>
          <a:endParaRPr lang="en-US" sz="2400" kern="1200" dirty="0"/>
        </a:p>
      </dsp:txBody>
      <dsp:txXfrm>
        <a:off x="3540977" y="241286"/>
        <a:ext cx="1147645" cy="1147645"/>
      </dsp:txXfrm>
    </dsp:sp>
    <dsp:sp modelId="{ABDD660A-7BD8-468F-9387-3CE6397D3214}">
      <dsp:nvSpPr>
        <dsp:cNvPr id="0" name=""/>
        <dsp:cNvSpPr/>
      </dsp:nvSpPr>
      <dsp:spPr>
        <a:xfrm>
          <a:off x="5435013" y="3695851"/>
          <a:ext cx="1623015" cy="16230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Growing</a:t>
          </a:r>
          <a:endParaRPr lang="en-US" sz="2400" kern="1200" dirty="0"/>
        </a:p>
      </dsp:txBody>
      <dsp:txXfrm>
        <a:off x="5672698" y="3933536"/>
        <a:ext cx="1147645" cy="1147645"/>
      </dsp:txXfrm>
    </dsp:sp>
    <dsp:sp modelId="{3C817E03-2238-4176-A48C-7D1D769F85FD}">
      <dsp:nvSpPr>
        <dsp:cNvPr id="0" name=""/>
        <dsp:cNvSpPr/>
      </dsp:nvSpPr>
      <dsp:spPr>
        <a:xfrm>
          <a:off x="1171570" y="3695851"/>
          <a:ext cx="1623015" cy="162301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Sowing</a:t>
          </a:r>
          <a:endParaRPr lang="en-US" sz="2400" kern="1200" dirty="0"/>
        </a:p>
      </dsp:txBody>
      <dsp:txXfrm>
        <a:off x="1409255" y="3933536"/>
        <a:ext cx="1147645" cy="1147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6D9A-2853-4274-9409-4ABC1C3BDC9E}">
      <dsp:nvSpPr>
        <dsp:cNvPr id="0" name=""/>
        <dsp:cNvSpPr/>
      </dsp:nvSpPr>
      <dsp:spPr>
        <a:xfrm>
          <a:off x="5218207" y="40443"/>
          <a:ext cx="1350615" cy="13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Challenge</a:t>
          </a:r>
          <a:endParaRPr lang="en-US" sz="2300" b="1" kern="1200" dirty="0"/>
        </a:p>
      </dsp:txBody>
      <dsp:txXfrm>
        <a:off x="5218207" y="40443"/>
        <a:ext cx="1350615" cy="1350615"/>
      </dsp:txXfrm>
    </dsp:sp>
    <dsp:sp modelId="{1CB350AB-5960-44BE-B07C-0AB318B4EAF5}">
      <dsp:nvSpPr>
        <dsp:cNvPr id="0" name=""/>
        <dsp:cNvSpPr/>
      </dsp:nvSpPr>
      <dsp:spPr>
        <a:xfrm>
          <a:off x="2038386" y="1047"/>
          <a:ext cx="5067227" cy="5067227"/>
        </a:xfrm>
        <a:prstGeom prst="circularArrow">
          <a:avLst>
            <a:gd name="adj1" fmla="val 5198"/>
            <a:gd name="adj2" fmla="val 335721"/>
            <a:gd name="adj3" fmla="val 21294026"/>
            <a:gd name="adj4" fmla="val 19765552"/>
            <a:gd name="adj5" fmla="val 6064"/>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18CCF-5C27-4227-8CE9-C44177604850}">
      <dsp:nvSpPr>
        <dsp:cNvPr id="0" name=""/>
        <dsp:cNvSpPr/>
      </dsp:nvSpPr>
      <dsp:spPr>
        <a:xfrm>
          <a:off x="6034949" y="2554114"/>
          <a:ext cx="1350615" cy="13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Inspire</a:t>
          </a:r>
          <a:endParaRPr lang="en-US" sz="2300" b="1" kern="1200" dirty="0"/>
        </a:p>
      </dsp:txBody>
      <dsp:txXfrm>
        <a:off x="6034949" y="2554114"/>
        <a:ext cx="1350615" cy="1350615"/>
      </dsp:txXfrm>
    </dsp:sp>
    <dsp:sp modelId="{14C10BAF-3B61-4AC9-A806-C33066E2A208}">
      <dsp:nvSpPr>
        <dsp:cNvPr id="0" name=""/>
        <dsp:cNvSpPr/>
      </dsp:nvSpPr>
      <dsp:spPr>
        <a:xfrm>
          <a:off x="2038386" y="1047"/>
          <a:ext cx="5067227" cy="5067227"/>
        </a:xfrm>
        <a:prstGeom prst="circularArrow">
          <a:avLst>
            <a:gd name="adj1" fmla="val 5198"/>
            <a:gd name="adj2" fmla="val 335721"/>
            <a:gd name="adj3" fmla="val 4015511"/>
            <a:gd name="adj4" fmla="val 2252686"/>
            <a:gd name="adj5" fmla="val 6064"/>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59260-0B69-4A88-93A4-8308477DC743}">
      <dsp:nvSpPr>
        <dsp:cNvPr id="0" name=""/>
        <dsp:cNvSpPr/>
      </dsp:nvSpPr>
      <dsp:spPr>
        <a:xfrm>
          <a:off x="3896692" y="4107649"/>
          <a:ext cx="1350615" cy="13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Enable</a:t>
          </a:r>
          <a:endParaRPr lang="en-US" sz="2300" b="1" kern="1200" dirty="0"/>
        </a:p>
      </dsp:txBody>
      <dsp:txXfrm>
        <a:off x="3896692" y="4107649"/>
        <a:ext cx="1350615" cy="1350615"/>
      </dsp:txXfrm>
    </dsp:sp>
    <dsp:sp modelId="{AE528F93-5E16-448B-A609-3840D14F57DD}">
      <dsp:nvSpPr>
        <dsp:cNvPr id="0" name=""/>
        <dsp:cNvSpPr/>
      </dsp:nvSpPr>
      <dsp:spPr>
        <a:xfrm>
          <a:off x="2038386" y="1047"/>
          <a:ext cx="5067227" cy="5067227"/>
        </a:xfrm>
        <a:prstGeom prst="circularArrow">
          <a:avLst>
            <a:gd name="adj1" fmla="val 5198"/>
            <a:gd name="adj2" fmla="val 335721"/>
            <a:gd name="adj3" fmla="val 8211593"/>
            <a:gd name="adj4" fmla="val 6448769"/>
            <a:gd name="adj5" fmla="val 6064"/>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31FE34-8C54-4834-833B-8F4332AFA607}">
      <dsp:nvSpPr>
        <dsp:cNvPr id="0" name=""/>
        <dsp:cNvSpPr/>
      </dsp:nvSpPr>
      <dsp:spPr>
        <a:xfrm>
          <a:off x="1758435" y="2554114"/>
          <a:ext cx="1350615" cy="13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Model</a:t>
          </a:r>
          <a:endParaRPr lang="en-US" sz="2300" b="1" kern="1200" dirty="0"/>
        </a:p>
      </dsp:txBody>
      <dsp:txXfrm>
        <a:off x="1758435" y="2554114"/>
        <a:ext cx="1350615" cy="1350615"/>
      </dsp:txXfrm>
    </dsp:sp>
    <dsp:sp modelId="{F1AB79F3-6807-4558-9D34-1B3B813891CE}">
      <dsp:nvSpPr>
        <dsp:cNvPr id="0" name=""/>
        <dsp:cNvSpPr/>
      </dsp:nvSpPr>
      <dsp:spPr>
        <a:xfrm>
          <a:off x="2038386" y="1047"/>
          <a:ext cx="5067227" cy="5067227"/>
        </a:xfrm>
        <a:prstGeom prst="circularArrow">
          <a:avLst>
            <a:gd name="adj1" fmla="val 5198"/>
            <a:gd name="adj2" fmla="val 335721"/>
            <a:gd name="adj3" fmla="val 12298728"/>
            <a:gd name="adj4" fmla="val 10770253"/>
            <a:gd name="adj5" fmla="val 6064"/>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C74AB-12D8-48C1-B967-14FDAECE1985}">
      <dsp:nvSpPr>
        <dsp:cNvPr id="0" name=""/>
        <dsp:cNvSpPr/>
      </dsp:nvSpPr>
      <dsp:spPr>
        <a:xfrm>
          <a:off x="2575177" y="40443"/>
          <a:ext cx="1350615" cy="1350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Encourage</a:t>
          </a:r>
          <a:endParaRPr lang="en-US" sz="2300" b="1" kern="1200" dirty="0"/>
        </a:p>
      </dsp:txBody>
      <dsp:txXfrm>
        <a:off x="2575177" y="40443"/>
        <a:ext cx="1350615" cy="1350615"/>
      </dsp:txXfrm>
    </dsp:sp>
    <dsp:sp modelId="{71864F55-B670-42EA-8D2D-093E41E61A2F}">
      <dsp:nvSpPr>
        <dsp:cNvPr id="0" name=""/>
        <dsp:cNvSpPr/>
      </dsp:nvSpPr>
      <dsp:spPr>
        <a:xfrm>
          <a:off x="2038386" y="1047"/>
          <a:ext cx="5067227" cy="5067227"/>
        </a:xfrm>
        <a:prstGeom prst="circularArrow">
          <a:avLst>
            <a:gd name="adj1" fmla="val 5198"/>
            <a:gd name="adj2" fmla="val 335721"/>
            <a:gd name="adj3" fmla="val 16866497"/>
            <a:gd name="adj4" fmla="val 15197783"/>
            <a:gd name="adj5" fmla="val 6064"/>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D7148-7735-4D46-A3D3-9504E53375AE}" type="datetimeFigureOut">
              <a:rPr lang="en-US" smtClean="0"/>
              <a:t>6/30/2015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0E372-78EA-44F7-B88A-2528CDACF4BA}" type="slidenum">
              <a:rPr lang="en-US" smtClean="0"/>
              <a:t>‹#›</a:t>
            </a:fld>
            <a:endParaRPr lang="en-US"/>
          </a:p>
        </p:txBody>
      </p:sp>
    </p:spTree>
    <p:extLst>
      <p:ext uri="{BB962C8B-B14F-4D97-AF65-F5344CB8AC3E}">
        <p14:creationId xmlns:p14="http://schemas.microsoft.com/office/powerpoint/2010/main" val="131014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Success</a:t>
            </a:r>
            <a:r>
              <a:rPr lang="en-US" baseline="0" dirty="0" smtClean="0"/>
              <a:t> is:</a:t>
            </a:r>
          </a:p>
          <a:p>
            <a:r>
              <a:rPr lang="en-US" baseline="0" dirty="0" smtClean="0"/>
              <a:t>Knowing your purpose in life</a:t>
            </a:r>
          </a:p>
          <a:p>
            <a:r>
              <a:rPr lang="en-US" baseline="0" dirty="0" smtClean="0"/>
              <a:t>Growing to your maximum potential</a:t>
            </a:r>
          </a:p>
          <a:p>
            <a:r>
              <a:rPr lang="en-US" baseline="0" dirty="0" smtClean="0"/>
              <a:t>Sowing seeds that benefit others</a:t>
            </a:r>
          </a:p>
          <a:p>
            <a:endParaRPr lang="en-US" dirty="0"/>
          </a:p>
        </p:txBody>
      </p:sp>
      <p:sp>
        <p:nvSpPr>
          <p:cNvPr id="4" name="Slide Number Placeholder 3"/>
          <p:cNvSpPr>
            <a:spLocks noGrp="1"/>
          </p:cNvSpPr>
          <p:nvPr>
            <p:ph type="sldNum" sz="quarter" idx="10"/>
          </p:nvPr>
        </p:nvSpPr>
        <p:spPr/>
        <p:txBody>
          <a:bodyPr/>
          <a:lstStyle/>
          <a:p>
            <a:fld id="{8CD0E372-78EA-44F7-B88A-2528CDACF4BA}" type="slidenum">
              <a:rPr lang="en-US" smtClean="0"/>
              <a:t>2</a:t>
            </a:fld>
            <a:endParaRPr lang="en-US"/>
          </a:p>
        </p:txBody>
      </p:sp>
    </p:spTree>
    <p:extLst>
      <p:ext uri="{BB962C8B-B14F-4D97-AF65-F5344CB8AC3E}">
        <p14:creationId xmlns:p14="http://schemas.microsoft.com/office/powerpoint/2010/main" val="213979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actual studies of leadership it has been proven that</a:t>
            </a:r>
            <a:r>
              <a:rPr lang="en-US" baseline="0" dirty="0" smtClean="0"/>
              <a:t> the average executive spends three quarters of his working day dealing with people.</a:t>
            </a:r>
          </a:p>
          <a:p>
            <a:r>
              <a:rPr lang="en-US" baseline="0" dirty="0" smtClean="0"/>
              <a:t>Most people can trace their successes and failures to the relationships in their lives.</a:t>
            </a:r>
            <a:endParaRPr lang="en-US" dirty="0"/>
          </a:p>
        </p:txBody>
      </p:sp>
      <p:sp>
        <p:nvSpPr>
          <p:cNvPr id="4" name="Slide Number Placeholder 3"/>
          <p:cNvSpPr>
            <a:spLocks noGrp="1"/>
          </p:cNvSpPr>
          <p:nvPr>
            <p:ph type="sldNum" sz="quarter" idx="10"/>
          </p:nvPr>
        </p:nvSpPr>
        <p:spPr/>
        <p:txBody>
          <a:bodyPr/>
          <a:lstStyle/>
          <a:p>
            <a:fld id="{8CD0E372-78EA-44F7-B88A-2528CDACF4BA}" type="slidenum">
              <a:rPr lang="en-US" smtClean="0"/>
              <a:t>3</a:t>
            </a:fld>
            <a:endParaRPr lang="en-US"/>
          </a:p>
        </p:txBody>
      </p:sp>
    </p:spTree>
    <p:extLst>
      <p:ext uri="{BB962C8B-B14F-4D97-AF65-F5344CB8AC3E}">
        <p14:creationId xmlns:p14="http://schemas.microsoft.com/office/powerpoint/2010/main" val="226429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Love and accept yourself</a:t>
            </a:r>
          </a:p>
          <a:p>
            <a:r>
              <a:rPr lang="en-US" dirty="0" smtClean="0"/>
              <a:t>Put energy into</a:t>
            </a:r>
            <a:r>
              <a:rPr lang="en-US" baseline="0" dirty="0" smtClean="0"/>
              <a:t> being likable</a:t>
            </a:r>
          </a:p>
          <a:p>
            <a:r>
              <a:rPr lang="en-US" baseline="0" dirty="0" smtClean="0"/>
              <a:t>Remember their names</a:t>
            </a:r>
          </a:p>
          <a:p>
            <a:r>
              <a:rPr lang="en-US" baseline="0" dirty="0" smtClean="0"/>
              <a:t>Focus on their interests</a:t>
            </a:r>
          </a:p>
          <a:p>
            <a:r>
              <a:rPr lang="en-US" baseline="0" dirty="0" smtClean="0"/>
              <a:t>Request the help of others</a:t>
            </a:r>
          </a:p>
          <a:p>
            <a:r>
              <a:rPr lang="en-US" baseline="0" dirty="0" smtClean="0"/>
              <a:t>Add value to people</a:t>
            </a:r>
            <a:endParaRPr lang="en-US" dirty="0"/>
          </a:p>
        </p:txBody>
      </p:sp>
      <p:sp>
        <p:nvSpPr>
          <p:cNvPr id="4" name="Slide Number Placeholder 3"/>
          <p:cNvSpPr>
            <a:spLocks noGrp="1"/>
          </p:cNvSpPr>
          <p:nvPr>
            <p:ph type="sldNum" sz="quarter" idx="10"/>
          </p:nvPr>
        </p:nvSpPr>
        <p:spPr/>
        <p:txBody>
          <a:bodyPr/>
          <a:lstStyle/>
          <a:p>
            <a:fld id="{8CD0E372-78EA-44F7-B88A-2528CDACF4BA}" type="slidenum">
              <a:rPr lang="en-US" smtClean="0"/>
              <a:t>4</a:t>
            </a:fld>
            <a:endParaRPr lang="en-US"/>
          </a:p>
        </p:txBody>
      </p:sp>
    </p:spTree>
    <p:extLst>
      <p:ext uri="{BB962C8B-B14F-4D97-AF65-F5344CB8AC3E}">
        <p14:creationId xmlns:p14="http://schemas.microsoft.com/office/powerpoint/2010/main" val="88797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this photo (on right) taken Saturday, May 22, 2010 and released by Team Romero, 13-year-old Jordan Romero, center, poses for photos with his father Paul, left, and stepmother Karen Lundgren on the summit of Mt. Everest, the world's highest peak. Jordan became the youngest climber to reach the top of Mt. Everest, the 29,035-foot (8,850-meter) peak after climbing it from the Chinese side accompanied by a team that included his father, his stepmother and three Sherpa guides. (AP Photo/Team Romero)</a:t>
            </a:r>
            <a:endParaRPr lang="en-US" dirty="0"/>
          </a:p>
        </p:txBody>
      </p:sp>
      <p:sp>
        <p:nvSpPr>
          <p:cNvPr id="4" name="Slide Number Placeholder 3"/>
          <p:cNvSpPr>
            <a:spLocks noGrp="1"/>
          </p:cNvSpPr>
          <p:nvPr>
            <p:ph type="sldNum" sz="quarter" idx="10"/>
          </p:nvPr>
        </p:nvSpPr>
        <p:spPr/>
        <p:txBody>
          <a:bodyPr/>
          <a:lstStyle/>
          <a:p>
            <a:fld id="{8CD0E372-78EA-44F7-B88A-2528CDACF4BA}" type="slidenum">
              <a:rPr lang="en-US" smtClean="0"/>
              <a:t>6</a:t>
            </a:fld>
            <a:endParaRPr lang="en-US"/>
          </a:p>
        </p:txBody>
      </p:sp>
    </p:spTree>
    <p:extLst>
      <p:ext uri="{BB962C8B-B14F-4D97-AF65-F5344CB8AC3E}">
        <p14:creationId xmlns:p14="http://schemas.microsoft.com/office/powerpoint/2010/main" val="395255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attitude is a choice</a:t>
            </a:r>
          </a:p>
          <a:p>
            <a:r>
              <a:rPr lang="en-US" dirty="0" smtClean="0"/>
              <a:t>Our attitude</a:t>
            </a:r>
            <a:r>
              <a:rPr lang="en-US" baseline="0" dirty="0" smtClean="0"/>
              <a:t> determines our approach to life</a:t>
            </a:r>
          </a:p>
          <a:p>
            <a:r>
              <a:rPr lang="en-US" baseline="0" dirty="0" smtClean="0"/>
              <a:t>Our attitude can turn our problems into blessings</a:t>
            </a:r>
            <a:endParaRPr lang="en-US" dirty="0"/>
          </a:p>
        </p:txBody>
      </p:sp>
      <p:sp>
        <p:nvSpPr>
          <p:cNvPr id="4" name="Slide Number Placeholder 3"/>
          <p:cNvSpPr>
            <a:spLocks noGrp="1"/>
          </p:cNvSpPr>
          <p:nvPr>
            <p:ph type="sldNum" sz="quarter" idx="10"/>
          </p:nvPr>
        </p:nvSpPr>
        <p:spPr/>
        <p:txBody>
          <a:bodyPr/>
          <a:lstStyle/>
          <a:p>
            <a:fld id="{8CD0E372-78EA-44F7-B88A-2528CDACF4BA}" type="slidenum">
              <a:rPr lang="en-US" smtClean="0"/>
              <a:t>7</a:t>
            </a:fld>
            <a:endParaRPr lang="en-US"/>
          </a:p>
        </p:txBody>
      </p:sp>
    </p:spTree>
    <p:extLst>
      <p:ext uri="{BB962C8B-B14F-4D97-AF65-F5344CB8AC3E}">
        <p14:creationId xmlns:p14="http://schemas.microsoft.com/office/powerpoint/2010/main" val="202471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overestimate the event and underestimate the process.</a:t>
            </a:r>
            <a:r>
              <a:rPr lang="en-US" baseline="0" dirty="0" smtClean="0"/>
              <a:t> The secret of our success is discovered in our daily agenda</a:t>
            </a:r>
            <a:endParaRPr lang="en-US" dirty="0"/>
          </a:p>
        </p:txBody>
      </p:sp>
      <p:sp>
        <p:nvSpPr>
          <p:cNvPr id="4" name="Slide Number Placeholder 3"/>
          <p:cNvSpPr>
            <a:spLocks noGrp="1"/>
          </p:cNvSpPr>
          <p:nvPr>
            <p:ph type="sldNum" sz="quarter" idx="10"/>
          </p:nvPr>
        </p:nvSpPr>
        <p:spPr/>
        <p:txBody>
          <a:bodyPr/>
          <a:lstStyle/>
          <a:p>
            <a:fld id="{8CD0E372-78EA-44F7-B88A-2528CDACF4BA}" type="slidenum">
              <a:rPr lang="en-US" smtClean="0"/>
              <a:t>9</a:t>
            </a:fld>
            <a:endParaRPr lang="en-US"/>
          </a:p>
        </p:txBody>
      </p:sp>
    </p:spTree>
    <p:extLst>
      <p:ext uri="{BB962C8B-B14F-4D97-AF65-F5344CB8AC3E}">
        <p14:creationId xmlns:p14="http://schemas.microsoft.com/office/powerpoint/2010/main" val="290952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Challenge the process</a:t>
            </a:r>
          </a:p>
          <a:p>
            <a:r>
              <a:rPr lang="en-US" dirty="0" smtClean="0"/>
              <a:t>Inspire a shared vision</a:t>
            </a:r>
          </a:p>
          <a:p>
            <a:r>
              <a:rPr lang="en-US" dirty="0" smtClean="0"/>
              <a:t>Enable others to act</a:t>
            </a:r>
          </a:p>
          <a:p>
            <a:r>
              <a:rPr lang="en-US" dirty="0" smtClean="0"/>
              <a:t>Model the way</a:t>
            </a:r>
          </a:p>
          <a:p>
            <a:r>
              <a:rPr lang="en-US" dirty="0" smtClean="0"/>
              <a:t>Encourage the heart</a:t>
            </a:r>
            <a:endParaRPr lang="en-US" dirty="0"/>
          </a:p>
        </p:txBody>
      </p:sp>
      <p:sp>
        <p:nvSpPr>
          <p:cNvPr id="4" name="Slide Number Placeholder 3"/>
          <p:cNvSpPr>
            <a:spLocks noGrp="1"/>
          </p:cNvSpPr>
          <p:nvPr>
            <p:ph type="sldNum" sz="quarter" idx="10"/>
          </p:nvPr>
        </p:nvSpPr>
        <p:spPr/>
        <p:txBody>
          <a:bodyPr/>
          <a:lstStyle/>
          <a:p>
            <a:fld id="{8CD0E372-78EA-44F7-B88A-2528CDACF4BA}" type="slidenum">
              <a:rPr lang="en-US" smtClean="0"/>
              <a:t>10</a:t>
            </a:fld>
            <a:endParaRPr lang="en-US"/>
          </a:p>
        </p:txBody>
      </p:sp>
    </p:spTree>
    <p:extLst>
      <p:ext uri="{BB962C8B-B14F-4D97-AF65-F5344CB8AC3E}">
        <p14:creationId xmlns:p14="http://schemas.microsoft.com/office/powerpoint/2010/main" val="389539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3E9240-E097-46FA-B802-D15903A1F8EC}"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E9240-E097-46FA-B802-D15903A1F8EC}"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E9240-E097-46FA-B802-D15903A1F8EC}"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E9240-E097-46FA-B802-D15903A1F8EC}"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E9240-E097-46FA-B802-D15903A1F8EC}" type="datetimeFigureOut">
              <a:rPr lang="en-US" smtClean="0"/>
              <a:t>6/30/2015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3E9240-E097-46FA-B802-D15903A1F8EC}"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3E9240-E097-46FA-B802-D15903A1F8EC}" type="datetimeFigureOut">
              <a:rPr lang="en-US" smtClean="0"/>
              <a:t>6/30/2015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3E9240-E097-46FA-B802-D15903A1F8EC}" type="datetimeFigureOut">
              <a:rPr lang="en-US" smtClean="0"/>
              <a:t>6/30/2015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E9240-E097-46FA-B802-D15903A1F8EC}" type="datetimeFigureOut">
              <a:rPr lang="en-US" smtClean="0"/>
              <a:t>6/30/2015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E9240-E097-46FA-B802-D15903A1F8EC}"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E9240-E097-46FA-B802-D15903A1F8EC}" type="datetimeFigureOut">
              <a:rPr lang="en-US" smtClean="0"/>
              <a:t>6/30/2015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D1DBF-9FA5-418A-A7A8-F82D3393E6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E9240-E097-46FA-B802-D15903A1F8EC}" type="datetimeFigureOut">
              <a:rPr lang="en-US" smtClean="0"/>
              <a:t>6/30/2015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D1DBF-9FA5-418A-A7A8-F82D3393E6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L CD Large.jpg"/>
          <p:cNvPicPr>
            <a:picLocks noChangeAspect="1"/>
          </p:cNvPicPr>
          <p:nvPr/>
        </p:nvPicPr>
        <p:blipFill>
          <a:blip r:embed="rId2"/>
          <a:stretch>
            <a:fillRect/>
          </a:stretch>
        </p:blipFill>
        <p:spPr>
          <a:xfrm>
            <a:off x="485860" y="1524000"/>
            <a:ext cx="4762500" cy="4105275"/>
          </a:xfrm>
          <a:prstGeom prst="rect">
            <a:avLst/>
          </a:prstGeom>
        </p:spPr>
      </p:pic>
      <p:sp>
        <p:nvSpPr>
          <p:cNvPr id="5" name="Title 1"/>
          <p:cNvSpPr txBox="1">
            <a:spLocks/>
          </p:cNvSpPr>
          <p:nvPr/>
        </p:nvSpPr>
        <p:spPr>
          <a:xfrm>
            <a:off x="5029200" y="609601"/>
            <a:ext cx="3429000" cy="29908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Welcome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err="1" smtClean="0">
                <a:latin typeface="+mj-lt"/>
                <a:ea typeface="+mj-ea"/>
                <a:cs typeface="+mj-cs"/>
              </a:rPr>
              <a:t>Bienvenidos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4" descr="http://www.cocodesign.com/files/0000/0389/Facebook-Silhouette_normal.gif"/>
          <p:cNvPicPr>
            <a:picLocks noChangeAspect="1" noChangeArrowheads="1"/>
          </p:cNvPicPr>
          <p:nvPr/>
        </p:nvPicPr>
        <p:blipFill>
          <a:blip r:embed="rId3" cstate="print"/>
          <a:srcRect/>
          <a:stretch>
            <a:fillRect/>
          </a:stretch>
        </p:blipFill>
        <p:spPr bwMode="auto">
          <a:xfrm>
            <a:off x="5867400" y="4267200"/>
            <a:ext cx="1905000" cy="1200150"/>
          </a:xfrm>
          <a:prstGeom prst="rect">
            <a:avLst/>
          </a:prstGeom>
          <a:noFill/>
        </p:spPr>
      </p:pic>
      <p:sp>
        <p:nvSpPr>
          <p:cNvPr id="7" name="Subtitle 2"/>
          <p:cNvSpPr txBox="1">
            <a:spLocks/>
          </p:cNvSpPr>
          <p:nvPr/>
        </p:nvSpPr>
        <p:spPr>
          <a:xfrm>
            <a:off x="5791200" y="5715000"/>
            <a:ext cx="1981200" cy="381000"/>
          </a:xfrm>
          <a:prstGeom prst="rect">
            <a:avLst/>
          </a:prstGeom>
        </p:spPr>
        <p:txBody>
          <a:bodyPr vert="horz" lIns="91440" tIns="45720" rIns="91440" bIns="45720" rtlCol="0">
            <a:normAutofit fontScale="5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spc="300" dirty="0" smtClean="0"/>
              <a:t>Memo Vargas</a:t>
            </a:r>
            <a:endParaRPr kumimoji="0" lang="en-US" sz="3200" b="1" i="0" u="none" strike="noStrike" kern="1200" cap="none" spc="30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3550" y="4046517"/>
            <a:ext cx="2400300" cy="160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Leaders Do</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Diagram 4"/>
          <p:cNvGraphicFramePr/>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AL CD Large.jpg"/>
          <p:cNvPicPr>
            <a:picLocks noChangeAspect="1"/>
          </p:cNvPicPr>
          <p:nvPr/>
        </p:nvPicPr>
        <p:blipFill>
          <a:blip r:embed="rId2"/>
          <a:stretch>
            <a:fillRect/>
          </a:stretch>
        </p:blipFill>
        <p:spPr>
          <a:xfrm>
            <a:off x="485860" y="1524000"/>
            <a:ext cx="4762500" cy="4105275"/>
          </a:xfrm>
          <a:prstGeom prst="rect">
            <a:avLst/>
          </a:prstGeom>
        </p:spPr>
      </p:pic>
      <p:sp>
        <p:nvSpPr>
          <p:cNvPr id="5" name="Title 1"/>
          <p:cNvSpPr txBox="1">
            <a:spLocks/>
          </p:cNvSpPr>
          <p:nvPr/>
        </p:nvSpPr>
        <p:spPr>
          <a:xfrm>
            <a:off x="5181600" y="609601"/>
            <a:ext cx="3429000" cy="29908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Thank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You</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Gracias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4" descr="http://www.cocodesign.com/files/0000/0389/Facebook-Silhouette_normal.gif"/>
          <p:cNvPicPr>
            <a:picLocks noChangeAspect="1" noChangeArrowheads="1"/>
          </p:cNvPicPr>
          <p:nvPr/>
        </p:nvPicPr>
        <p:blipFill>
          <a:blip r:embed="rId3" cstate="print"/>
          <a:srcRect/>
          <a:stretch>
            <a:fillRect/>
          </a:stretch>
        </p:blipFill>
        <p:spPr bwMode="auto">
          <a:xfrm>
            <a:off x="6096000" y="4267200"/>
            <a:ext cx="1905000" cy="1200150"/>
          </a:xfrm>
          <a:prstGeom prst="rect">
            <a:avLst/>
          </a:prstGeom>
          <a:noFill/>
        </p:spPr>
      </p:pic>
      <p:sp>
        <p:nvSpPr>
          <p:cNvPr id="7" name="Subtitle 2"/>
          <p:cNvSpPr txBox="1">
            <a:spLocks/>
          </p:cNvSpPr>
          <p:nvPr/>
        </p:nvSpPr>
        <p:spPr>
          <a:xfrm>
            <a:off x="6096000" y="5715000"/>
            <a:ext cx="1981200" cy="381000"/>
          </a:xfrm>
          <a:prstGeom prst="rect">
            <a:avLst/>
          </a:prstGeom>
        </p:spPr>
        <p:txBody>
          <a:bodyPr vert="horz" lIns="91440" tIns="45720" rIns="91440" bIns="45720" rtlCol="0">
            <a:normAutofit fontScale="5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spc="300" smtClean="0"/>
              <a:t>Memo Vargas</a:t>
            </a:r>
            <a:endParaRPr kumimoji="0" lang="en-US" sz="3200" b="1" i="0" u="none" strike="noStrike" kern="1200" cap="none" spc="30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6450" y="3857625"/>
            <a:ext cx="2400300" cy="160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37593" y="381000"/>
          <a:ext cx="8229600" cy="612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Success is…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Content Placeholder 3"/>
          <p:cNvGraphicFramePr>
            <a:graphicFrameLocks noGrp="1"/>
          </p:cNvGraphicFramePr>
          <p:nvPr>
            <p:ph idx="1"/>
          </p:nvPr>
        </p:nvGraphicFramePr>
        <p:xfrm>
          <a:off x="457200" y="1295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531899" y="5715000"/>
            <a:ext cx="82296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Relationships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Relationship Rules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6" descr="http://thesituationist.files.wordpress.com/2008/02/thing-called-love.jpg"/>
          <p:cNvPicPr>
            <a:picLocks noChangeAspect="1" noChangeArrowheads="1"/>
          </p:cNvPicPr>
          <p:nvPr/>
        </p:nvPicPr>
        <p:blipFill>
          <a:blip r:embed="rId3"/>
          <a:srcRect/>
          <a:stretch>
            <a:fillRect/>
          </a:stretch>
        </p:blipFill>
        <p:spPr bwMode="auto">
          <a:xfrm>
            <a:off x="359118" y="1440248"/>
            <a:ext cx="2132719" cy="2126574"/>
          </a:xfrm>
          <a:prstGeom prst="rect">
            <a:avLst/>
          </a:prstGeom>
          <a:noFill/>
        </p:spPr>
      </p:pic>
      <p:pic>
        <p:nvPicPr>
          <p:cNvPr id="1026" name="Picture 2" descr="http://www.wellnesspacificcoast.com/wp-content/uploads/2010/09/energy.jpg"/>
          <p:cNvPicPr>
            <a:picLocks noChangeAspect="1" noChangeArrowheads="1"/>
          </p:cNvPicPr>
          <p:nvPr/>
        </p:nvPicPr>
        <p:blipFill>
          <a:blip r:embed="rId4"/>
          <a:srcRect/>
          <a:stretch>
            <a:fillRect/>
          </a:stretch>
        </p:blipFill>
        <p:spPr bwMode="auto">
          <a:xfrm>
            <a:off x="3276600" y="1364048"/>
            <a:ext cx="2133600" cy="2133601"/>
          </a:xfrm>
          <a:prstGeom prst="rect">
            <a:avLst/>
          </a:prstGeom>
          <a:noFill/>
        </p:spPr>
      </p:pic>
      <p:pic>
        <p:nvPicPr>
          <p:cNvPr id="1028" name="Picture 4" descr="http://4.bp.blogspot.com/-m_zIbSAds-4/TZXJof8HkWI/AAAAAAAAVOQ/EfSdSVpadZM/s1600/Exponential-Programs-Top-100-Names1.png"/>
          <p:cNvPicPr>
            <a:picLocks noChangeAspect="1" noChangeArrowheads="1"/>
          </p:cNvPicPr>
          <p:nvPr/>
        </p:nvPicPr>
        <p:blipFill>
          <a:blip r:embed="rId5"/>
          <a:srcRect/>
          <a:stretch>
            <a:fillRect/>
          </a:stretch>
        </p:blipFill>
        <p:spPr bwMode="auto">
          <a:xfrm>
            <a:off x="5527889" y="1440248"/>
            <a:ext cx="3352800" cy="2166611"/>
          </a:xfrm>
          <a:prstGeom prst="rect">
            <a:avLst/>
          </a:prstGeom>
          <a:noFill/>
        </p:spPr>
      </p:pic>
      <p:pic>
        <p:nvPicPr>
          <p:cNvPr id="8" name="Picture 6" descr="http://www.istockphoto.com/file_thumbview_approve/5230342/2/istockphoto_5230342-children-and-occupations-professions.jpg"/>
          <p:cNvPicPr>
            <a:picLocks noChangeAspect="1" noChangeArrowheads="1"/>
          </p:cNvPicPr>
          <p:nvPr/>
        </p:nvPicPr>
        <p:blipFill>
          <a:blip r:embed="rId6"/>
          <a:srcRect/>
          <a:stretch>
            <a:fillRect/>
          </a:stretch>
        </p:blipFill>
        <p:spPr bwMode="auto">
          <a:xfrm>
            <a:off x="304800" y="3878648"/>
            <a:ext cx="2438400" cy="2438400"/>
          </a:xfrm>
          <a:prstGeom prst="rect">
            <a:avLst/>
          </a:prstGeom>
          <a:noFill/>
        </p:spPr>
      </p:pic>
      <p:pic>
        <p:nvPicPr>
          <p:cNvPr id="1030" name="Picture 6" descr="http://actsofiowa.doodlekit.com/media/AA/AA/actsofiowa/images/2133311/main/Request_Help_Final.png"/>
          <p:cNvPicPr>
            <a:picLocks noChangeAspect="1" noChangeArrowheads="1"/>
          </p:cNvPicPr>
          <p:nvPr/>
        </p:nvPicPr>
        <p:blipFill>
          <a:blip r:embed="rId7"/>
          <a:srcRect/>
          <a:stretch>
            <a:fillRect/>
          </a:stretch>
        </p:blipFill>
        <p:spPr bwMode="auto">
          <a:xfrm>
            <a:off x="3090990" y="3802448"/>
            <a:ext cx="2480310" cy="2667000"/>
          </a:xfrm>
          <a:prstGeom prst="rect">
            <a:avLst/>
          </a:prstGeom>
          <a:noFill/>
        </p:spPr>
      </p:pic>
      <p:pic>
        <p:nvPicPr>
          <p:cNvPr id="1034" name="Picture 10" descr="http://top-10-list.org/wp-content/uploads/2009/07/Add-Value.jpg"/>
          <p:cNvPicPr>
            <a:picLocks noChangeAspect="1" noChangeArrowheads="1"/>
          </p:cNvPicPr>
          <p:nvPr/>
        </p:nvPicPr>
        <p:blipFill>
          <a:blip r:embed="rId8"/>
          <a:srcRect/>
          <a:stretch>
            <a:fillRect/>
          </a:stretch>
        </p:blipFill>
        <p:spPr bwMode="auto">
          <a:xfrm>
            <a:off x="5933773" y="3878648"/>
            <a:ext cx="3200400" cy="240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Equipping</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482" name="Picture 2" descr="http://minimediaguy.org/wp-content/uploads/2007/02/barn-raising.jpg"/>
          <p:cNvPicPr>
            <a:picLocks noChangeAspect="1" noChangeArrowheads="1"/>
          </p:cNvPicPr>
          <p:nvPr/>
        </p:nvPicPr>
        <p:blipFill>
          <a:blip r:embed="rId2"/>
          <a:srcRect/>
          <a:stretch>
            <a:fillRect/>
          </a:stretch>
        </p:blipFill>
        <p:spPr bwMode="auto">
          <a:xfrm>
            <a:off x="2057400" y="1524000"/>
            <a:ext cx="5174751" cy="3837941"/>
          </a:xfrm>
          <a:prstGeom prst="rect">
            <a:avLst/>
          </a:prstGeom>
          <a:noFill/>
        </p:spPr>
      </p:pic>
      <p:sp>
        <p:nvSpPr>
          <p:cNvPr id="6" name="Title 1"/>
          <p:cNvSpPr txBox="1">
            <a:spLocks/>
          </p:cNvSpPr>
          <p:nvPr/>
        </p:nvSpPr>
        <p:spPr>
          <a:xfrm>
            <a:off x="685800" y="5562600"/>
            <a:ext cx="8229600" cy="1143000"/>
          </a:xfrm>
          <a:prstGeom prst="rect">
            <a:avLst/>
          </a:prstGeom>
        </p:spPr>
        <p:txBody>
          <a:bodyPr vert="horz" lIns="91440" tIns="45720" rIns="91440" bIns="45720" rtlCol="0" anchor="ct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Law of Significance </a:t>
            </a:r>
            <a:r>
              <a:rPr kumimoji="0" lang="en-US" sz="6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One</a:t>
            </a:r>
            <a:r>
              <a:rPr kumimoji="0" lang="en-US" sz="60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is too small a number to achieve greatness</a:t>
            </a:r>
            <a:endParaRPr kumimoji="0" lang="en-US" sz="6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Equipping</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itle 1"/>
          <p:cNvSpPr txBox="1">
            <a:spLocks/>
          </p:cNvSpPr>
          <p:nvPr/>
        </p:nvSpPr>
        <p:spPr>
          <a:xfrm>
            <a:off x="381000" y="5257800"/>
            <a:ext cx="8229600" cy="1143000"/>
          </a:xfrm>
          <a:prstGeom prst="rect">
            <a:avLst/>
          </a:prstGeom>
        </p:spPr>
        <p:txBody>
          <a:bodyPr vert="horz" lIns="91440" tIns="45720" rIns="91440" bIns="45720" rtlCol="0" anchor="ct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Law of </a:t>
            </a:r>
            <a:r>
              <a:rPr kumimoji="0" lang="en-US" sz="8600" b="1" i="0" u="none" strike="noStrike" kern="1200" cap="none" spc="0" normalizeH="0" baseline="0" noProof="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Mt.Everest</a:t>
            </a:r>
            <a:r>
              <a:rPr kumimoji="0" lang="en-US" sz="8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a:t>
            </a:r>
            <a:r>
              <a:rPr kumimoji="0" lang="en-US" sz="6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As the challenge escalates, the need for teamwork</a:t>
            </a:r>
            <a:r>
              <a:rPr kumimoji="0" lang="en-US" sz="60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elevates</a:t>
            </a:r>
            <a:endParaRPr kumimoji="0" lang="en-US" sz="6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pic>
        <p:nvPicPr>
          <p:cNvPr id="22530" name="Picture 2" descr="http://www.myhero.com/images/AP_Story/Everest/g1_u80741_a_flag_everest.jpg"/>
          <p:cNvPicPr>
            <a:picLocks noChangeAspect="1" noChangeArrowheads="1"/>
          </p:cNvPicPr>
          <p:nvPr/>
        </p:nvPicPr>
        <p:blipFill>
          <a:blip r:embed="rId3"/>
          <a:srcRect/>
          <a:stretch>
            <a:fillRect/>
          </a:stretch>
        </p:blipFill>
        <p:spPr bwMode="auto">
          <a:xfrm>
            <a:off x="185928" y="1600200"/>
            <a:ext cx="4267200" cy="3200400"/>
          </a:xfrm>
          <a:prstGeom prst="rect">
            <a:avLst/>
          </a:prstGeom>
          <a:noFill/>
        </p:spPr>
      </p:pic>
      <p:pic>
        <p:nvPicPr>
          <p:cNvPr id="22532" name="Picture 4" descr="http://www.myhero.com/images/AP_Story/Everest/g1_u80740_a_3_everest.jpg"/>
          <p:cNvPicPr>
            <a:picLocks noChangeAspect="1" noChangeArrowheads="1"/>
          </p:cNvPicPr>
          <p:nvPr/>
        </p:nvPicPr>
        <p:blipFill>
          <a:blip r:embed="rId4"/>
          <a:srcRect/>
          <a:stretch>
            <a:fillRect/>
          </a:stretch>
        </p:blipFill>
        <p:spPr bwMode="auto">
          <a:xfrm>
            <a:off x="4587239" y="1600200"/>
            <a:ext cx="4356371" cy="319920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Attitude</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5602" name="Picture 2" descr="http://2.bp.blogspot.com/_afk-Egip2qY/TOauG_pELWI/AAAAAAAADXg/8edv2ZU2cNg/s400/choice.jpg"/>
          <p:cNvPicPr>
            <a:picLocks noChangeAspect="1" noChangeArrowheads="1"/>
          </p:cNvPicPr>
          <p:nvPr/>
        </p:nvPicPr>
        <p:blipFill>
          <a:blip r:embed="rId3"/>
          <a:srcRect/>
          <a:stretch>
            <a:fillRect/>
          </a:stretch>
        </p:blipFill>
        <p:spPr bwMode="auto">
          <a:xfrm>
            <a:off x="791481" y="1371600"/>
            <a:ext cx="2590800" cy="2580438"/>
          </a:xfrm>
          <a:prstGeom prst="rect">
            <a:avLst/>
          </a:prstGeom>
          <a:noFill/>
        </p:spPr>
      </p:pic>
      <p:pic>
        <p:nvPicPr>
          <p:cNvPr id="25604" name="Picture 4" descr="http://anninreallife.files.wordpress.com/2010/09/aaca-mdfh-pool-363.jpg"/>
          <p:cNvPicPr>
            <a:picLocks noChangeAspect="1" noChangeArrowheads="1"/>
          </p:cNvPicPr>
          <p:nvPr/>
        </p:nvPicPr>
        <p:blipFill>
          <a:blip r:embed="rId4" cstate="print"/>
          <a:srcRect/>
          <a:stretch>
            <a:fillRect/>
          </a:stretch>
        </p:blipFill>
        <p:spPr bwMode="auto">
          <a:xfrm>
            <a:off x="773328" y="4114800"/>
            <a:ext cx="3543300" cy="2362200"/>
          </a:xfrm>
          <a:prstGeom prst="rect">
            <a:avLst/>
          </a:prstGeom>
          <a:noFill/>
        </p:spPr>
      </p:pic>
      <p:pic>
        <p:nvPicPr>
          <p:cNvPr id="25606" name="Picture 6" descr="http://thehalfwaypoint.net/wp-content/uploads/2009/11/thank-you.jpg"/>
          <p:cNvPicPr>
            <a:picLocks noChangeAspect="1" noChangeArrowheads="1"/>
          </p:cNvPicPr>
          <p:nvPr/>
        </p:nvPicPr>
        <p:blipFill>
          <a:blip r:embed="rId5"/>
          <a:srcRect l="27370" r="19715"/>
          <a:stretch>
            <a:fillRect/>
          </a:stretch>
        </p:blipFill>
        <p:spPr bwMode="auto">
          <a:xfrm>
            <a:off x="4452810" y="1371600"/>
            <a:ext cx="4056345"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6626" name="Picture 2" descr="http://2.bp.blogspot.com/-j2CcWG1b7H0/TZHjy3T3zTI/AAAAAAAAAGg/JGYXw7qUHe4/s1600/conductor.jpg"/>
          <p:cNvPicPr>
            <a:picLocks noChangeAspect="1" noChangeArrowheads="1"/>
          </p:cNvPicPr>
          <p:nvPr/>
        </p:nvPicPr>
        <p:blipFill>
          <a:blip r:embed="rId2"/>
          <a:srcRect/>
          <a:stretch>
            <a:fillRect/>
          </a:stretch>
        </p:blipFill>
        <p:spPr bwMode="auto">
          <a:xfrm>
            <a:off x="1600200" y="1447800"/>
            <a:ext cx="5486400" cy="3667126"/>
          </a:xfrm>
          <a:prstGeom prst="rect">
            <a:avLst/>
          </a:prstGeom>
          <a:noFill/>
        </p:spPr>
      </p:pic>
      <p:sp>
        <p:nvSpPr>
          <p:cNvPr id="6" name="Title 1"/>
          <p:cNvSpPr txBox="1">
            <a:spLocks/>
          </p:cNvSpPr>
          <p:nvPr/>
        </p:nvSpPr>
        <p:spPr>
          <a:xfrm>
            <a:off x="381000" y="5257800"/>
            <a:ext cx="8229600" cy="1143000"/>
          </a:xfrm>
          <a:prstGeom prst="rect">
            <a:avLst/>
          </a:prstGeom>
        </p:spPr>
        <p:txBody>
          <a:bodyPr vert="horz" lIns="91440" tIns="45720" rIns="91440" bIns="45720" rtlCol="0" anchor="ct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Law of the</a:t>
            </a:r>
            <a:r>
              <a:rPr kumimoji="0" lang="en-US" sz="86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Lid</a:t>
            </a:r>
            <a:r>
              <a:rPr kumimoji="0" lang="en-US" sz="8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a:t>
            </a:r>
            <a:r>
              <a:rPr kumimoji="0" lang="en-US" sz="6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Leadership</a:t>
            </a:r>
            <a:r>
              <a:rPr kumimoji="0" lang="en-US" sz="60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ability determines a person’s level of effectiveness</a:t>
            </a:r>
            <a:endParaRPr kumimoji="0" lang="en-US" sz="6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Leadership</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itle 1"/>
          <p:cNvSpPr txBox="1">
            <a:spLocks/>
          </p:cNvSpPr>
          <p:nvPr/>
        </p:nvSpPr>
        <p:spPr>
          <a:xfrm>
            <a:off x="381000" y="5257800"/>
            <a:ext cx="8229600" cy="1143000"/>
          </a:xfrm>
          <a:prstGeom prst="rect">
            <a:avLst/>
          </a:prstGeom>
        </p:spPr>
        <p:txBody>
          <a:bodyPr vert="horz" lIns="91440" tIns="45720" rIns="91440" bIns="45720" rtlCol="0" anchor="ctr">
            <a:normAutofit fontScale="5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6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Law of Process </a:t>
            </a:r>
            <a:r>
              <a:rPr kumimoji="0" lang="en-US" sz="6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Leaders</a:t>
            </a:r>
            <a:r>
              <a:rPr kumimoji="0" lang="en-US" sz="6000" b="1" i="0" u="none" strike="noStrike" kern="1200" cap="none" spc="0" normalizeH="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develop daily, not in a day</a:t>
            </a:r>
            <a:endParaRPr kumimoji="0" lang="en-US" sz="60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pic>
        <p:nvPicPr>
          <p:cNvPr id="27650" name="Picture 2" descr="http://www.1000topics.com/images/metaphor-for-complexity.gif"/>
          <p:cNvPicPr>
            <a:picLocks noChangeAspect="1" noChangeArrowheads="1" noCrop="1"/>
          </p:cNvPicPr>
          <p:nvPr/>
        </p:nvPicPr>
        <p:blipFill>
          <a:blip r:embed="rId3"/>
          <a:srcRect/>
          <a:stretch>
            <a:fillRect/>
          </a:stretch>
        </p:blipFill>
        <p:spPr bwMode="auto">
          <a:xfrm>
            <a:off x="2590800" y="1295400"/>
            <a:ext cx="3886200" cy="3886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TotalTime>
  <Words>337</Words>
  <Application>Microsoft Office PowerPoint</Application>
  <PresentationFormat>On-screen Show (4:3)</PresentationFormat>
  <Paragraphs>59</Paragraphs>
  <Slides>11</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Success is…</vt:lpstr>
      <vt:lpstr>Relationship Rules</vt:lpstr>
      <vt:lpstr>Equipping</vt:lpstr>
      <vt:lpstr>Equipping</vt:lpstr>
      <vt:lpstr>Attitude</vt:lpstr>
      <vt:lpstr>Leadership</vt:lpstr>
      <vt:lpstr>Leadership</vt:lpstr>
      <vt:lpstr>What Leaders Do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Sage</dc:creator>
  <cp:lastModifiedBy>Memo Vargas</cp:lastModifiedBy>
  <cp:revision>19</cp:revision>
  <dcterms:created xsi:type="dcterms:W3CDTF">2011-04-26T21:08:08Z</dcterms:created>
  <dcterms:modified xsi:type="dcterms:W3CDTF">2015-07-01T17:02:06Z</dcterms:modified>
</cp:coreProperties>
</file>